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diagrams/data13.xml" ContentType="application/vnd.openxmlformats-officedocument.drawingml.diagramData+xml"/>
  <Override PartName="/ppt/diagrams/data8.xml" ContentType="application/vnd.openxmlformats-officedocument.drawingml.diagramData+xml"/>
  <Override PartName="/ppt/diagrams/data1.xml" ContentType="application/vnd.openxmlformats-officedocument.drawingml.diagramData+xml"/>
  <Override PartName="/ppt/diagrams/data2.xml" ContentType="application/vnd.openxmlformats-officedocument.drawingml.diagramData+xml"/>
  <Override PartName="/ppt/diagrams/data11.xml" ContentType="application/vnd.openxmlformats-officedocument.drawingml.diagramData+xml"/>
  <Override PartName="/ppt/diagrams/data9.xml" ContentType="application/vnd.openxmlformats-officedocument.drawingml.diagramData+xml"/>
  <Override PartName="/ppt/diagrams/data3.xml" ContentType="application/vnd.openxmlformats-officedocument.drawingml.diagramData+xml"/>
  <Override PartName="/ppt/diagrams/data12.xml" ContentType="application/vnd.openxmlformats-officedocument.drawingml.diagramData+xml"/>
  <Override PartName="/ppt/diagrams/data10.xml" ContentType="application/vnd.openxmlformats-officedocument.drawingml.diagramData+xml"/>
  <Override PartName="/ppt/presentation.xml" ContentType="application/vnd.openxmlformats-officedocument.presentationml.presentation.main+xml"/>
  <Override PartName="/ppt/diagrams/data19.xml" ContentType="application/vnd.openxmlformats-officedocument.drawingml.diagramData+xml"/>
  <Override PartName="/ppt/diagrams/data4.xml" ContentType="application/vnd.openxmlformats-officedocument.drawingml.diagramData+xml"/>
  <Override PartName="/ppt/diagrams/data18.xml" ContentType="application/vnd.openxmlformats-officedocument.drawingml.diagramData+xml"/>
  <Override PartName="/ppt/diagrams/data17.xml" ContentType="application/vnd.openxmlformats-officedocument.drawingml.diagramData+xml"/>
  <Override PartName="/ppt/diagrams/data15.xml" ContentType="application/vnd.openxmlformats-officedocument.drawingml.diagramData+xml"/>
  <Override PartName="/ppt/diagrams/data5.xml" ContentType="application/vnd.openxmlformats-officedocument.drawingml.diagramData+xml"/>
  <Override PartName="/ppt/diagrams/data14.xml" ContentType="application/vnd.openxmlformats-officedocument.drawingml.diagramData+xml"/>
  <Override PartName="/ppt/diagrams/data6.xml" ContentType="application/vnd.openxmlformats-officedocument.drawingml.diagramData+xml"/>
  <Override PartName="/ppt/diagrams/data16.xml" ContentType="application/vnd.openxmlformats-officedocument.drawingml.diagramData+xml"/>
  <Override PartName="/ppt/diagrams/data7.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notesSlides/notesSlide4.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Masters/notesMaster1.xml" ContentType="application/vnd.openxmlformats-officedocument.presentationml.notesMaster+xml"/>
  <Override PartName="/ppt/diagrams/layout18.xml" ContentType="application/vnd.openxmlformats-officedocument.drawingml.diagramLayout+xml"/>
  <Override PartName="/ppt/diagrams/quickStyle18.xml" ContentType="application/vnd.openxmlformats-officedocument.drawingml.diagramStyle+xml"/>
  <Override PartName="/ppt/theme/theme1.xml" ContentType="application/vnd.openxmlformats-officedocument.theme+xml"/>
  <Override PartName="/ppt/diagrams/colors4.xml" ContentType="application/vnd.openxmlformats-officedocument.drawingml.diagramColors+xml"/>
  <Override PartName="/ppt/theme/theme2.xml" ContentType="application/vnd.openxmlformats-officedocument.theme+xml"/>
  <Override PartName="/ppt/theme/theme3.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layout4.xml" ContentType="application/vnd.openxmlformats-officedocument.drawingml.diagramLayout+xml"/>
  <Override PartName="/ppt/diagrams/quickStyle4.xml" ContentType="application/vnd.openxmlformats-officedocument.drawingml.diagramStyle+xml"/>
  <Override PartName="/ppt/diagrams/drawing18.xml" ContentType="application/vnd.ms-office.drawingml.diagramDrawing+xml"/>
  <Override PartName="/ppt/diagrams/colors10.xml" ContentType="application/vnd.openxmlformats-officedocument.drawingml.diagramColors+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colors18.xml" ContentType="application/vnd.openxmlformats-officedocument.drawingml.diagramColors+xml"/>
  <Override PartName="/ppt/diagrams/quickStyle10.xml" ContentType="application/vnd.openxmlformats-officedocument.drawingml.diagramStyle+xml"/>
  <Override PartName="/ppt/diagrams/layout10.xml" ContentType="application/vnd.openxmlformats-officedocument.drawingml.diagramLayout+xml"/>
  <Override PartName="/ppt/diagrams/colors12.xml" ContentType="application/vnd.openxmlformats-officedocument.drawingml.diagramColors+xml"/>
  <Override PartName="/ppt/diagrams/drawing12.xml" ContentType="application/vnd.ms-office.drawingml.diagramDrawing+xml"/>
  <Override PartName="/ppt/diagrams/drawing9.xml" ContentType="application/vnd.ms-office.drawingml.diagramDrawing+xml"/>
  <Override PartName="/ppt/diagrams/colors9.xml" ContentType="application/vnd.openxmlformats-officedocument.drawingml.diagramColors+xml"/>
  <Override PartName="/ppt/diagrams/quickStyle9.xml" ContentType="application/vnd.openxmlformats-officedocument.drawingml.diagramStyle+xml"/>
  <Override PartName="/ppt/diagrams/layout9.xml" ContentType="application/vnd.openxmlformats-officedocument.drawingml.diagramLayout+xml"/>
  <Override PartName="/ppt/diagrams/drawing8.xml" ContentType="application/vnd.ms-office.drawingml.diagramDrawing+xml"/>
  <Override PartName="/ppt/diagrams/colors8.xml" ContentType="application/vnd.openxmlformats-officedocument.drawingml.diagramColors+xml"/>
  <Override PartName="/ppt/diagrams/quickStyle8.xml" ContentType="application/vnd.openxmlformats-officedocument.drawingml.diagramStyle+xml"/>
  <Override PartName="/ppt/diagrams/layout8.xml" ContentType="application/vnd.openxmlformats-officedocument.drawingml.diagramLayout+xml"/>
  <Override PartName="/ppt/diagrams/drawing7.xml" ContentType="application/vnd.ms-office.drawingml.diagramDrawing+xml"/>
  <Override PartName="/ppt/diagrams/colors7.xml" ContentType="application/vnd.openxmlformats-officedocument.drawingml.diagramColors+xml"/>
  <Override PartName="/ppt/diagrams/quickStyle7.xml" ContentType="application/vnd.openxmlformats-officedocument.drawingml.diagramStyle+xml"/>
  <Override PartName="/ppt/diagrams/layout7.xml" ContentType="application/vnd.openxmlformats-officedocument.drawingml.diagramLayout+xml"/>
  <Override PartName="/ppt/diagrams/drawing6.xml" ContentType="application/vnd.ms-office.drawingml.diagramDrawing+xml"/>
  <Override PartName="/ppt/diagrams/colors11.xml" ContentType="application/vnd.openxmlformats-officedocument.drawingml.diagramColors+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rawing11.xml" ContentType="application/vnd.ms-office.drawingml.diagramDrawing+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quickStyle11.xml" ContentType="application/vnd.openxmlformats-officedocument.drawingml.diagramStyle+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layout11.xml" ContentType="application/vnd.openxmlformats-officedocument.drawingml.diagramLayout+xml"/>
  <Override PartName="/ppt/diagrams/colors6.xml" ContentType="application/vnd.openxmlformats-officedocument.drawingml.diagramColors+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quickStyle6.xml" ContentType="application/vnd.openxmlformats-officedocument.drawingml.diagramStyle+xml"/>
  <Override PartName="/ppt/diagrams/layout12.xml" ContentType="application/vnd.openxmlformats-officedocument.drawingml.diagramLayout+xml"/>
  <Override PartName="/ppt/diagrams/layout6.xml" ContentType="application/vnd.openxmlformats-officedocument.drawingml.diagramLayout+xml"/>
  <Override PartName="/ppt/diagrams/layout17.xml" ContentType="application/vnd.openxmlformats-officedocument.drawingml.diagramLayout+xml"/>
  <Override PartName="/ppt/diagrams/drawing5.xml" ContentType="application/vnd.ms-office.drawingml.diagramDrawing+xml"/>
  <Override PartName="/ppt/diagrams/quickStyle17.xml" ContentType="application/vnd.openxmlformats-officedocument.drawingml.diagramStyle+xml"/>
  <Override PartName="/ppt/diagrams/colors17.xml" ContentType="application/vnd.openxmlformats-officedocument.drawingml.diagramColors+xml"/>
  <Override PartName="/ppt/diagrams/colors5.xml" ContentType="application/vnd.openxmlformats-officedocument.drawingml.diagramColors+xml"/>
  <Override PartName="/ppt/diagrams/drawing17.xml" ContentType="application/vnd.ms-office.drawingml.diagramDrawing+xml"/>
  <Override PartName="/ppt/diagrams/quickStyle5.xml" ContentType="application/vnd.openxmlformats-officedocument.drawingml.diagramStyle+xml"/>
  <Override PartName="/ppt/diagrams/layout5.xml" ContentType="application/vnd.openxmlformats-officedocument.drawingml.diagramLayout+xml"/>
  <Override PartName="/ppt/diagrams/quickStyle12.xml" ContentType="application/vnd.openxmlformats-officedocument.drawingml.diagramStyle+xml"/>
  <Override PartName="/ppt/diagrams/drawing4.xml" ContentType="application/vnd.ms-office.drawingml.diagramDrawing+xml"/>
  <Override PartName="/ppt/diagrams/drawing10.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0" r:id="rId1"/>
    <p:sldMasterId id="2147483709" r:id="rId2"/>
  </p:sldMasterIdLst>
  <p:notesMasterIdLst>
    <p:notesMasterId r:id="rId26"/>
  </p:notesMasterIdLst>
  <p:sldIdLst>
    <p:sldId id="321" r:id="rId3"/>
    <p:sldId id="319" r:id="rId4"/>
    <p:sldId id="329" r:id="rId5"/>
    <p:sldId id="322" r:id="rId6"/>
    <p:sldId id="279" r:id="rId7"/>
    <p:sldId id="281" r:id="rId8"/>
    <p:sldId id="285" r:id="rId9"/>
    <p:sldId id="303" r:id="rId10"/>
    <p:sldId id="304" r:id="rId11"/>
    <p:sldId id="305" r:id="rId12"/>
    <p:sldId id="306" r:id="rId13"/>
    <p:sldId id="308" r:id="rId14"/>
    <p:sldId id="323" r:id="rId15"/>
    <p:sldId id="324" r:id="rId16"/>
    <p:sldId id="326" r:id="rId17"/>
    <p:sldId id="325" r:id="rId18"/>
    <p:sldId id="327" r:id="rId19"/>
    <p:sldId id="313" r:id="rId20"/>
    <p:sldId id="328" r:id="rId21"/>
    <p:sldId id="320" r:id="rId22"/>
    <p:sldId id="300" r:id="rId23"/>
    <p:sldId id="284" r:id="rId24"/>
    <p:sldId id="301" r:id="rId25"/>
  </p:sldIdLst>
  <p:sldSz cx="9144000" cy="5143500" type="screen16x9"/>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orient="horz" pos="330">
          <p15:clr>
            <a:srgbClr val="A4A3A4"/>
          </p15:clr>
        </p15:guide>
        <p15:guide id="4" pos="313">
          <p15:clr>
            <a:srgbClr val="A4A3A4"/>
          </p15:clr>
        </p15:guide>
        <p15:guide id="5" orient="horz" pos="210">
          <p15:clr>
            <a:srgbClr val="A4A3A4"/>
          </p15:clr>
        </p15:guide>
        <p15:guide id="6" orient="horz" pos="402">
          <p15:clr>
            <a:srgbClr val="A4A3A4"/>
          </p15:clr>
        </p15:guide>
        <p15:guide id="7" pos="182">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0" roundtripDataSignature="AMtx7mjHSRSCI+Nn0OJ6OrC+wYL+vg6nZ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F00"/>
    <a:srgbClr val="00AAE7"/>
    <a:srgbClr val="4E58A6"/>
    <a:srgbClr val="0075BC"/>
    <a:srgbClr val="FDB813"/>
    <a:srgbClr val="59595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44"/>
    <p:restoredTop sz="94694"/>
  </p:normalViewPr>
  <p:slideViewPr>
    <p:cSldViewPr snapToGrid="0">
      <p:cViewPr varScale="1">
        <p:scale>
          <a:sx n="142" d="100"/>
          <a:sy n="142" d="100"/>
        </p:scale>
        <p:origin x="504" y="126"/>
      </p:cViewPr>
      <p:guideLst>
        <p:guide orient="horz" pos="1620"/>
        <p:guide pos="2880"/>
        <p:guide orient="horz" pos="330"/>
        <p:guide pos="313"/>
        <p:guide orient="horz" pos="210"/>
        <p:guide orient="horz" pos="402"/>
        <p:guide pos="182"/>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95" d="100"/>
          <a:sy n="95" d="100"/>
        </p:scale>
        <p:origin x="4320" y="20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37" Type="http://schemas.openxmlformats.org/officeDocument/2006/relationships/customXml" Target="../customXml/item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36" Type="http://schemas.openxmlformats.org/officeDocument/2006/relationships/customXml" Target="../customXml/item2.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30" Type="http://customschemas.google.com/relationships/presentationmetadata" Target="metadata"/><Relationship Id="rId35" Type="http://schemas.openxmlformats.org/officeDocument/2006/relationships/customXml" Target="../customXml/item1.xml"/><Relationship Id="rId8" Type="http://schemas.openxmlformats.org/officeDocument/2006/relationships/slide" Target="slides/slide6.xml"/></Relationships>
</file>

<file path=ppt/diagrams/_rels/data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4" Type="http://schemas.openxmlformats.org/officeDocument/2006/relationships/image" Target="../media/image38.svg"/></Relationships>
</file>

<file path=ppt/diagrams/_rels/data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6.svg"/><Relationship Id="rId1" Type="http://schemas.openxmlformats.org/officeDocument/2006/relationships/image" Target="../media/image35.png"/><Relationship Id="rId4" Type="http://schemas.openxmlformats.org/officeDocument/2006/relationships/image" Target="../media/image41.svg"/></Relationships>
</file>

<file path=ppt/diagrams/_rels/data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4" Type="http://schemas.openxmlformats.org/officeDocument/2006/relationships/image" Target="../media/image45.svg"/></Relationships>
</file>

<file path=ppt/diagrams/_rels/data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7.svg"/><Relationship Id="rId1" Type="http://schemas.openxmlformats.org/officeDocument/2006/relationships/image" Target="../media/image46.png"/><Relationship Id="rId4" Type="http://schemas.openxmlformats.org/officeDocument/2006/relationships/image" Target="../media/image38.svg"/></Relationships>
</file>

<file path=ppt/diagrams/_rels/data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svg"/><Relationship Id="rId1" Type="http://schemas.openxmlformats.org/officeDocument/2006/relationships/image" Target="../media/image48.png"/><Relationship Id="rId4" Type="http://schemas.openxmlformats.org/officeDocument/2006/relationships/image" Target="../media/image51.svg"/></Relationships>
</file>

<file path=ppt/diagrams/_rels/data18.xml.rels><?xml version="1.0" encoding="UTF-8" standalone="yes"?>
<Relationships xmlns="http://schemas.openxmlformats.org/package/2006/relationships"><Relationship Id="rId2" Type="http://schemas.openxmlformats.org/officeDocument/2006/relationships/image" Target="../media/image54.svg"/><Relationship Id="rId1" Type="http://schemas.openxmlformats.org/officeDocument/2006/relationships/image" Target="../media/image53.png"/></Relationships>
</file>

<file path=ppt/diagrams/_rels/data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4" Type="http://schemas.openxmlformats.org/officeDocument/2006/relationships/image" Target="../media/image22.svg"/></Relationships>
</file>

<file path=ppt/diagrams/_rels/data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ata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4" Type="http://schemas.openxmlformats.org/officeDocument/2006/relationships/image" Target="../media/image34.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4" Type="http://schemas.openxmlformats.org/officeDocument/2006/relationships/image" Target="../media/image38.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6.svg"/><Relationship Id="rId1" Type="http://schemas.openxmlformats.org/officeDocument/2006/relationships/image" Target="../media/image35.png"/><Relationship Id="rId4" Type="http://schemas.openxmlformats.org/officeDocument/2006/relationships/image" Target="../media/image41.svg"/></Relationships>
</file>

<file path=ppt/diagrams/_rels/drawing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4" Type="http://schemas.openxmlformats.org/officeDocument/2006/relationships/image" Target="../media/image45.svg"/></Relationships>
</file>

<file path=ppt/diagrams/_rels/drawing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7.svg"/><Relationship Id="rId1" Type="http://schemas.openxmlformats.org/officeDocument/2006/relationships/image" Target="../media/image46.png"/><Relationship Id="rId4" Type="http://schemas.openxmlformats.org/officeDocument/2006/relationships/image" Target="../media/image38.svg"/></Relationships>
</file>

<file path=ppt/diagrams/_rels/drawing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svg"/><Relationship Id="rId1" Type="http://schemas.openxmlformats.org/officeDocument/2006/relationships/image" Target="../media/image48.png"/><Relationship Id="rId4" Type="http://schemas.openxmlformats.org/officeDocument/2006/relationships/image" Target="../media/image51.svg"/></Relationships>
</file>

<file path=ppt/diagrams/_rels/drawing18.xml.rels><?xml version="1.0" encoding="UTF-8" standalone="yes"?>
<Relationships xmlns="http://schemas.openxmlformats.org/package/2006/relationships"><Relationship Id="rId2" Type="http://schemas.openxmlformats.org/officeDocument/2006/relationships/image" Target="../media/image54.svg"/><Relationship Id="rId1" Type="http://schemas.openxmlformats.org/officeDocument/2006/relationships/image" Target="../media/image53.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4" Type="http://schemas.openxmlformats.org/officeDocument/2006/relationships/image" Target="../media/image22.svg"/></Relationships>
</file>

<file path=ppt/diagrams/_rels/drawing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4" Type="http://schemas.openxmlformats.org/officeDocument/2006/relationships/image" Target="../media/image34.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922050-0ABA-4C68-B1B1-7DE21960E2FE}" type="doc">
      <dgm:prSet loTypeId="urn:microsoft.com/office/officeart/2008/layout/LinedList" loCatId="list" qsTypeId="urn:microsoft.com/office/officeart/2005/8/quickstyle/simple1" qsCatId="simple" csTypeId="urn:microsoft.com/office/officeart/2005/8/colors/accent3_2" csCatId="accent3" phldr="1"/>
      <dgm:spPr/>
      <dgm:t>
        <a:bodyPr/>
        <a:lstStyle/>
        <a:p>
          <a:endParaRPr lang="en-US"/>
        </a:p>
      </dgm:t>
    </dgm:pt>
    <dgm:pt modelId="{C359CC0C-C15A-47A7-B4D1-7369F83E0403}">
      <dgm:prSet/>
      <dgm:spPr/>
      <dgm:t>
        <a:bodyPr/>
        <a:lstStyle/>
        <a:p>
          <a:pPr>
            <a:defRPr cap="all"/>
          </a:pPr>
          <a:r>
            <a:rPr lang="en-US" cap="none" baseline="0" dirty="0"/>
            <a:t>Use the chat feature to introduce yourself – name, school, location and NEHS, NHS or NJHS. </a:t>
          </a:r>
        </a:p>
        <a:p>
          <a:pPr>
            <a:defRPr cap="all"/>
          </a:pPr>
          <a:endParaRPr lang="en-US" cap="none" baseline="0" dirty="0"/>
        </a:p>
        <a:p>
          <a:pPr>
            <a:defRPr cap="all"/>
          </a:pPr>
          <a:r>
            <a:rPr lang="en-US" cap="none" baseline="0" dirty="0"/>
            <a:t>Use the Q&amp;A feature to ask questions. There will be a Q&amp;A period at the end of the presentation. </a:t>
          </a:r>
          <a:br>
            <a:rPr lang="en-US" dirty="0"/>
          </a:br>
          <a:br>
            <a:rPr lang="en-US" dirty="0"/>
          </a:br>
          <a:endParaRPr lang="en-US" dirty="0"/>
        </a:p>
      </dgm:t>
    </dgm:pt>
    <dgm:pt modelId="{7AB9F1EF-0A7E-40A5-A5B7-530FBB9A814F}" type="parTrans" cxnId="{F5D5AB27-A6FE-4B82-9ED8-0B8C5C669EF4}">
      <dgm:prSet/>
      <dgm:spPr/>
      <dgm:t>
        <a:bodyPr/>
        <a:lstStyle/>
        <a:p>
          <a:endParaRPr lang="en-US"/>
        </a:p>
      </dgm:t>
    </dgm:pt>
    <dgm:pt modelId="{D9B9C043-D11A-4320-A75E-6C68F2ADC6F6}" type="sibTrans" cxnId="{F5D5AB27-A6FE-4B82-9ED8-0B8C5C669EF4}">
      <dgm:prSet/>
      <dgm:spPr/>
      <dgm:t>
        <a:bodyPr/>
        <a:lstStyle/>
        <a:p>
          <a:endParaRPr lang="en-US"/>
        </a:p>
      </dgm:t>
    </dgm:pt>
    <dgm:pt modelId="{0E0FB5F2-8199-48D7-9C7F-5997AC2F2AB8}" type="pres">
      <dgm:prSet presAssocID="{38922050-0ABA-4C68-B1B1-7DE21960E2FE}" presName="vert0" presStyleCnt="0">
        <dgm:presLayoutVars>
          <dgm:dir/>
          <dgm:animOne val="branch"/>
          <dgm:animLvl val="lvl"/>
        </dgm:presLayoutVars>
      </dgm:prSet>
      <dgm:spPr/>
    </dgm:pt>
    <dgm:pt modelId="{DCDE6768-2A89-4FC4-88E2-C1EE1AC14D32}" type="pres">
      <dgm:prSet presAssocID="{C359CC0C-C15A-47A7-B4D1-7369F83E0403}" presName="thickLine" presStyleLbl="alignNode1" presStyleIdx="0" presStyleCnt="1"/>
      <dgm:spPr/>
    </dgm:pt>
    <dgm:pt modelId="{4530BB0F-580D-45F8-9A4E-75EECAB377C0}" type="pres">
      <dgm:prSet presAssocID="{C359CC0C-C15A-47A7-B4D1-7369F83E0403}" presName="horz1" presStyleCnt="0"/>
      <dgm:spPr/>
    </dgm:pt>
    <dgm:pt modelId="{26968AD4-A5E0-4452-95A0-692F1628CB40}" type="pres">
      <dgm:prSet presAssocID="{C359CC0C-C15A-47A7-B4D1-7369F83E0403}" presName="tx1" presStyleLbl="revTx" presStyleIdx="0" presStyleCnt="1"/>
      <dgm:spPr/>
    </dgm:pt>
    <dgm:pt modelId="{7FB55721-E767-46F8-AA06-C08384677DC8}" type="pres">
      <dgm:prSet presAssocID="{C359CC0C-C15A-47A7-B4D1-7369F83E0403}" presName="vert1" presStyleCnt="0"/>
      <dgm:spPr/>
    </dgm:pt>
  </dgm:ptLst>
  <dgm:cxnLst>
    <dgm:cxn modelId="{3D9EAD14-37AA-4112-A028-62AD85583C78}" type="presOf" srcId="{38922050-0ABA-4C68-B1B1-7DE21960E2FE}" destId="{0E0FB5F2-8199-48D7-9C7F-5997AC2F2AB8}" srcOrd="0" destOrd="0" presId="urn:microsoft.com/office/officeart/2008/layout/LinedList"/>
    <dgm:cxn modelId="{F5D5AB27-A6FE-4B82-9ED8-0B8C5C669EF4}" srcId="{38922050-0ABA-4C68-B1B1-7DE21960E2FE}" destId="{C359CC0C-C15A-47A7-B4D1-7369F83E0403}" srcOrd="0" destOrd="0" parTransId="{7AB9F1EF-0A7E-40A5-A5B7-530FBB9A814F}" sibTransId="{D9B9C043-D11A-4320-A75E-6C68F2ADC6F6}"/>
    <dgm:cxn modelId="{0BF6CA83-B172-4BF9-AD06-827C0BE538AF}" type="presOf" srcId="{C359CC0C-C15A-47A7-B4D1-7369F83E0403}" destId="{26968AD4-A5E0-4452-95A0-692F1628CB40}" srcOrd="0" destOrd="0" presId="urn:microsoft.com/office/officeart/2008/layout/LinedList"/>
    <dgm:cxn modelId="{CC05F656-5A4F-44AE-8F71-3D09DF55C96E}" type="presParOf" srcId="{0E0FB5F2-8199-48D7-9C7F-5997AC2F2AB8}" destId="{DCDE6768-2A89-4FC4-88E2-C1EE1AC14D32}" srcOrd="0" destOrd="0" presId="urn:microsoft.com/office/officeart/2008/layout/LinedList"/>
    <dgm:cxn modelId="{6CB10876-AE7D-4263-BAE1-B0E78AF3E73D}" type="presParOf" srcId="{0E0FB5F2-8199-48D7-9C7F-5997AC2F2AB8}" destId="{4530BB0F-580D-45F8-9A4E-75EECAB377C0}" srcOrd="1" destOrd="0" presId="urn:microsoft.com/office/officeart/2008/layout/LinedList"/>
    <dgm:cxn modelId="{1AD865A9-B2E9-4CBC-9FA4-5206CB13CECB}" type="presParOf" srcId="{4530BB0F-580D-45F8-9A4E-75EECAB377C0}" destId="{26968AD4-A5E0-4452-95A0-692F1628CB40}" srcOrd="0" destOrd="0" presId="urn:microsoft.com/office/officeart/2008/layout/LinedList"/>
    <dgm:cxn modelId="{0C626AFF-6DD4-41E4-A3EE-D86507C9E782}" type="presParOf" srcId="{4530BB0F-580D-45F8-9A4E-75EECAB377C0}" destId="{7FB55721-E767-46F8-AA06-C08384677DC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D4C818D-5FB9-4EF0-BA07-55B2B19E0B2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D9FB7A72-1663-4126-AEB0-910BA7231271}">
      <dgm:prSet/>
      <dgm:spPr/>
      <dgm:t>
        <a:bodyPr/>
        <a:lstStyle/>
        <a:p>
          <a:pPr>
            <a:lnSpc>
              <a:spcPct val="100000"/>
            </a:lnSpc>
          </a:pPr>
          <a:r>
            <a:rPr lang="en-US"/>
            <a:t>In all cases of pending dismissal, a member shall have a </a:t>
          </a:r>
          <a:r>
            <a:rPr lang="en-US" b="1"/>
            <a:t>right </a:t>
          </a:r>
          <a:r>
            <a:rPr lang="en-US"/>
            <a:t>to a hearing before the Faculty Council.</a:t>
          </a:r>
        </a:p>
      </dgm:t>
    </dgm:pt>
    <dgm:pt modelId="{AE2D4A1B-89D2-4F24-902D-BC8F462D4ACA}" type="parTrans" cxnId="{65798D67-5684-42D8-B753-19256ABD593A}">
      <dgm:prSet/>
      <dgm:spPr/>
      <dgm:t>
        <a:bodyPr/>
        <a:lstStyle/>
        <a:p>
          <a:endParaRPr lang="en-US"/>
        </a:p>
      </dgm:t>
    </dgm:pt>
    <dgm:pt modelId="{2A6CA2FB-6E46-40F5-BAB2-7DFD23308024}" type="sibTrans" cxnId="{65798D67-5684-42D8-B753-19256ABD593A}">
      <dgm:prSet/>
      <dgm:spPr/>
      <dgm:t>
        <a:bodyPr/>
        <a:lstStyle/>
        <a:p>
          <a:endParaRPr lang="en-US"/>
        </a:p>
      </dgm:t>
    </dgm:pt>
    <dgm:pt modelId="{88BA955B-ACA2-40E2-9664-C9C3502EAC87}">
      <dgm:prSet/>
      <dgm:spPr/>
      <dgm:t>
        <a:bodyPr/>
        <a:lstStyle/>
        <a:p>
          <a:pPr>
            <a:lnSpc>
              <a:spcPct val="100000"/>
            </a:lnSpc>
          </a:pPr>
          <a:r>
            <a:rPr lang="en-US"/>
            <a:t>Pending dismissal: No vote or decision for dismissing the member has yet been made by FC.</a:t>
          </a:r>
        </a:p>
      </dgm:t>
    </dgm:pt>
    <dgm:pt modelId="{42E3133E-4B2D-4F95-BCC0-8C465687B2B6}" type="parTrans" cxnId="{68850857-C53C-4164-83F1-D4D30DBC412C}">
      <dgm:prSet/>
      <dgm:spPr/>
      <dgm:t>
        <a:bodyPr/>
        <a:lstStyle/>
        <a:p>
          <a:endParaRPr lang="en-US"/>
        </a:p>
      </dgm:t>
    </dgm:pt>
    <dgm:pt modelId="{3F204490-D4C6-477B-95F2-2ABD0B6FBB77}" type="sibTrans" cxnId="{68850857-C53C-4164-83F1-D4D30DBC412C}">
      <dgm:prSet/>
      <dgm:spPr/>
      <dgm:t>
        <a:bodyPr/>
        <a:lstStyle/>
        <a:p>
          <a:endParaRPr lang="en-US"/>
        </a:p>
      </dgm:t>
    </dgm:pt>
    <dgm:pt modelId="{B145385A-D6D8-4A56-AEE0-8F3BD7B06ACD}">
      <dgm:prSet/>
      <dgm:spPr/>
      <dgm:t>
        <a:bodyPr/>
        <a:lstStyle/>
        <a:p>
          <a:pPr>
            <a:lnSpc>
              <a:spcPct val="100000"/>
            </a:lnSpc>
          </a:pPr>
          <a:r>
            <a:rPr lang="en-US"/>
            <a:t>Hearing: Face-to-face session with the FC. (Virtual hearings are recommended during the pandemic and while in-person meetings are not deemed safe.) </a:t>
          </a:r>
        </a:p>
      </dgm:t>
    </dgm:pt>
    <dgm:pt modelId="{D8450D79-24A7-4E9A-9806-1B237485E0EF}" type="parTrans" cxnId="{FCD98DAB-57D5-45A0-9DF3-DC2BA5717B4D}">
      <dgm:prSet/>
      <dgm:spPr/>
      <dgm:t>
        <a:bodyPr/>
        <a:lstStyle/>
        <a:p>
          <a:endParaRPr lang="en-US"/>
        </a:p>
      </dgm:t>
    </dgm:pt>
    <dgm:pt modelId="{9F19E286-839D-439E-9062-784691A8572C}" type="sibTrans" cxnId="{FCD98DAB-57D5-45A0-9DF3-DC2BA5717B4D}">
      <dgm:prSet/>
      <dgm:spPr/>
      <dgm:t>
        <a:bodyPr/>
        <a:lstStyle/>
        <a:p>
          <a:endParaRPr lang="en-US"/>
        </a:p>
      </dgm:t>
    </dgm:pt>
    <dgm:pt modelId="{2FAFF537-8B18-4250-A487-31BBE34BC8E2}">
      <dgm:prSet/>
      <dgm:spPr/>
      <dgm:t>
        <a:bodyPr/>
        <a:lstStyle/>
        <a:p>
          <a:pPr>
            <a:lnSpc>
              <a:spcPct val="100000"/>
            </a:lnSpc>
          </a:pPr>
          <a:r>
            <a:rPr lang="en-US" dirty="0"/>
            <a:t>Reference: </a:t>
          </a:r>
          <a:r>
            <a:rPr lang="en-US" b="1" dirty="0"/>
            <a:t>Article X, Section 4 (NHS and NJHS) and Article 9, section 4 (NEHS) </a:t>
          </a:r>
          <a:endParaRPr lang="en-US" dirty="0"/>
        </a:p>
      </dgm:t>
    </dgm:pt>
    <dgm:pt modelId="{9A1AA962-BD91-4E98-AEBC-1D1246751D50}" type="parTrans" cxnId="{FDEAFCE8-46B9-41AF-9BDC-42156D5B3B24}">
      <dgm:prSet/>
      <dgm:spPr/>
      <dgm:t>
        <a:bodyPr/>
        <a:lstStyle/>
        <a:p>
          <a:endParaRPr lang="en-US"/>
        </a:p>
      </dgm:t>
    </dgm:pt>
    <dgm:pt modelId="{F4701CBB-4B02-4CD6-93C2-0F0E641A6729}" type="sibTrans" cxnId="{FDEAFCE8-46B9-41AF-9BDC-42156D5B3B24}">
      <dgm:prSet/>
      <dgm:spPr/>
      <dgm:t>
        <a:bodyPr/>
        <a:lstStyle/>
        <a:p>
          <a:endParaRPr lang="en-US"/>
        </a:p>
      </dgm:t>
    </dgm:pt>
    <dgm:pt modelId="{238C77BD-5F8C-49DB-B242-0A9E5C188C27}" type="pres">
      <dgm:prSet presAssocID="{ED4C818D-5FB9-4EF0-BA07-55B2B19E0B25}" presName="root" presStyleCnt="0">
        <dgm:presLayoutVars>
          <dgm:dir/>
          <dgm:resizeHandles val="exact"/>
        </dgm:presLayoutVars>
      </dgm:prSet>
      <dgm:spPr/>
    </dgm:pt>
    <dgm:pt modelId="{38BBB830-73B4-430E-814C-6FC2B15974DD}" type="pres">
      <dgm:prSet presAssocID="{D9FB7A72-1663-4126-AEB0-910BA7231271}" presName="compNode" presStyleCnt="0"/>
      <dgm:spPr/>
    </dgm:pt>
    <dgm:pt modelId="{D362E794-BBD1-4E26-8DAB-DC83BB06236E}" type="pres">
      <dgm:prSet presAssocID="{D9FB7A72-1663-4126-AEB0-910BA7231271}" presName="bgRect" presStyleLbl="bgShp" presStyleIdx="0" presStyleCnt="2"/>
      <dgm:spPr/>
    </dgm:pt>
    <dgm:pt modelId="{5385FBF4-2450-4F2D-AC9F-99AD672AA345}" type="pres">
      <dgm:prSet presAssocID="{D9FB7A72-1663-4126-AEB0-910BA723127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avel"/>
        </a:ext>
      </dgm:extLst>
    </dgm:pt>
    <dgm:pt modelId="{3DEF4F82-5BCB-4199-B076-01A9952F2DE1}" type="pres">
      <dgm:prSet presAssocID="{D9FB7A72-1663-4126-AEB0-910BA7231271}" presName="spaceRect" presStyleCnt="0"/>
      <dgm:spPr/>
    </dgm:pt>
    <dgm:pt modelId="{3915430F-F3D9-4334-9522-603F31B90148}" type="pres">
      <dgm:prSet presAssocID="{D9FB7A72-1663-4126-AEB0-910BA7231271}" presName="parTx" presStyleLbl="revTx" presStyleIdx="0" presStyleCnt="3">
        <dgm:presLayoutVars>
          <dgm:chMax val="0"/>
          <dgm:chPref val="0"/>
        </dgm:presLayoutVars>
      </dgm:prSet>
      <dgm:spPr/>
    </dgm:pt>
    <dgm:pt modelId="{BF5C4B57-6BBA-44EE-9B8F-934A3120D62D}" type="pres">
      <dgm:prSet presAssocID="{D9FB7A72-1663-4126-AEB0-910BA7231271}" presName="desTx" presStyleLbl="revTx" presStyleIdx="1" presStyleCnt="3">
        <dgm:presLayoutVars/>
      </dgm:prSet>
      <dgm:spPr/>
    </dgm:pt>
    <dgm:pt modelId="{C87504F8-9CD4-4FA2-8C5F-1839965B85B2}" type="pres">
      <dgm:prSet presAssocID="{2A6CA2FB-6E46-40F5-BAB2-7DFD23308024}" presName="sibTrans" presStyleCnt="0"/>
      <dgm:spPr/>
    </dgm:pt>
    <dgm:pt modelId="{C7E2E531-F2BB-4860-848E-F0AF86BE94B7}" type="pres">
      <dgm:prSet presAssocID="{2FAFF537-8B18-4250-A487-31BBE34BC8E2}" presName="compNode" presStyleCnt="0"/>
      <dgm:spPr/>
    </dgm:pt>
    <dgm:pt modelId="{A9FFCAB8-24D7-403E-ACFA-48332C290C6F}" type="pres">
      <dgm:prSet presAssocID="{2FAFF537-8B18-4250-A487-31BBE34BC8E2}" presName="bgRect" presStyleLbl="bgShp" presStyleIdx="1" presStyleCnt="2"/>
      <dgm:spPr/>
    </dgm:pt>
    <dgm:pt modelId="{B23E16B8-AA79-47C8-ADA7-59B15999DF4D}" type="pres">
      <dgm:prSet presAssocID="{2FAFF537-8B18-4250-A487-31BBE34BC8E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wspaper"/>
        </a:ext>
      </dgm:extLst>
    </dgm:pt>
    <dgm:pt modelId="{6353CBE0-BF8E-4018-A069-5DF5532504B3}" type="pres">
      <dgm:prSet presAssocID="{2FAFF537-8B18-4250-A487-31BBE34BC8E2}" presName="spaceRect" presStyleCnt="0"/>
      <dgm:spPr/>
    </dgm:pt>
    <dgm:pt modelId="{ADFCDB32-8DD0-4645-9BEA-F4C6CDD7CA74}" type="pres">
      <dgm:prSet presAssocID="{2FAFF537-8B18-4250-A487-31BBE34BC8E2}" presName="parTx" presStyleLbl="revTx" presStyleIdx="2" presStyleCnt="3">
        <dgm:presLayoutVars>
          <dgm:chMax val="0"/>
          <dgm:chPref val="0"/>
        </dgm:presLayoutVars>
      </dgm:prSet>
      <dgm:spPr/>
    </dgm:pt>
  </dgm:ptLst>
  <dgm:cxnLst>
    <dgm:cxn modelId="{91FE7033-7C28-4387-9D83-C51BF8AB0EB5}" type="presOf" srcId="{ED4C818D-5FB9-4EF0-BA07-55B2B19E0B25}" destId="{238C77BD-5F8C-49DB-B242-0A9E5C188C27}" srcOrd="0" destOrd="0" presId="urn:microsoft.com/office/officeart/2018/2/layout/IconVerticalSolidList"/>
    <dgm:cxn modelId="{F8763D42-CA38-4019-AD50-EEFDB8715D38}" type="presOf" srcId="{88BA955B-ACA2-40E2-9664-C9C3502EAC87}" destId="{BF5C4B57-6BBA-44EE-9B8F-934A3120D62D}" srcOrd="0" destOrd="0" presId="urn:microsoft.com/office/officeart/2018/2/layout/IconVerticalSolidList"/>
    <dgm:cxn modelId="{65798D67-5684-42D8-B753-19256ABD593A}" srcId="{ED4C818D-5FB9-4EF0-BA07-55B2B19E0B25}" destId="{D9FB7A72-1663-4126-AEB0-910BA7231271}" srcOrd="0" destOrd="0" parTransId="{AE2D4A1B-89D2-4F24-902D-BC8F462D4ACA}" sibTransId="{2A6CA2FB-6E46-40F5-BAB2-7DFD23308024}"/>
    <dgm:cxn modelId="{68850857-C53C-4164-83F1-D4D30DBC412C}" srcId="{D9FB7A72-1663-4126-AEB0-910BA7231271}" destId="{88BA955B-ACA2-40E2-9664-C9C3502EAC87}" srcOrd="0" destOrd="0" parTransId="{42E3133E-4B2D-4F95-BCC0-8C465687B2B6}" sibTransId="{3F204490-D4C6-477B-95F2-2ABD0B6FBB77}"/>
    <dgm:cxn modelId="{FCD98DAB-57D5-45A0-9DF3-DC2BA5717B4D}" srcId="{D9FB7A72-1663-4126-AEB0-910BA7231271}" destId="{B145385A-D6D8-4A56-AEE0-8F3BD7B06ACD}" srcOrd="1" destOrd="0" parTransId="{D8450D79-24A7-4E9A-9806-1B237485E0EF}" sibTransId="{9F19E286-839D-439E-9062-784691A8572C}"/>
    <dgm:cxn modelId="{00DEC2CD-8DB5-40C3-8045-2B78854BB4EB}" type="presOf" srcId="{D9FB7A72-1663-4126-AEB0-910BA7231271}" destId="{3915430F-F3D9-4334-9522-603F31B90148}" srcOrd="0" destOrd="0" presId="urn:microsoft.com/office/officeart/2018/2/layout/IconVerticalSolidList"/>
    <dgm:cxn modelId="{FDEAFCE8-46B9-41AF-9BDC-42156D5B3B24}" srcId="{ED4C818D-5FB9-4EF0-BA07-55B2B19E0B25}" destId="{2FAFF537-8B18-4250-A487-31BBE34BC8E2}" srcOrd="1" destOrd="0" parTransId="{9A1AA962-BD91-4E98-AEBC-1D1246751D50}" sibTransId="{F4701CBB-4B02-4CD6-93C2-0F0E641A6729}"/>
    <dgm:cxn modelId="{A19157FC-198E-4BB9-88A8-C4497EA27D70}" type="presOf" srcId="{2FAFF537-8B18-4250-A487-31BBE34BC8E2}" destId="{ADFCDB32-8DD0-4645-9BEA-F4C6CDD7CA74}" srcOrd="0" destOrd="0" presId="urn:microsoft.com/office/officeart/2018/2/layout/IconVerticalSolidList"/>
    <dgm:cxn modelId="{C2C3C6FC-F9E3-46CA-A146-2B64BE06F6FF}" type="presOf" srcId="{B145385A-D6D8-4A56-AEE0-8F3BD7B06ACD}" destId="{BF5C4B57-6BBA-44EE-9B8F-934A3120D62D}" srcOrd="0" destOrd="1" presId="urn:microsoft.com/office/officeart/2018/2/layout/IconVerticalSolidList"/>
    <dgm:cxn modelId="{ADE05093-C478-4D7C-BABB-F9B66BF72060}" type="presParOf" srcId="{238C77BD-5F8C-49DB-B242-0A9E5C188C27}" destId="{38BBB830-73B4-430E-814C-6FC2B15974DD}" srcOrd="0" destOrd="0" presId="urn:microsoft.com/office/officeart/2018/2/layout/IconVerticalSolidList"/>
    <dgm:cxn modelId="{25E2FED4-7D21-446A-B6F0-00BA7989159B}" type="presParOf" srcId="{38BBB830-73B4-430E-814C-6FC2B15974DD}" destId="{D362E794-BBD1-4E26-8DAB-DC83BB06236E}" srcOrd="0" destOrd="0" presId="urn:microsoft.com/office/officeart/2018/2/layout/IconVerticalSolidList"/>
    <dgm:cxn modelId="{E365BDE6-4F2B-4BFE-AF71-D946A9844B68}" type="presParOf" srcId="{38BBB830-73B4-430E-814C-6FC2B15974DD}" destId="{5385FBF4-2450-4F2D-AC9F-99AD672AA345}" srcOrd="1" destOrd="0" presId="urn:microsoft.com/office/officeart/2018/2/layout/IconVerticalSolidList"/>
    <dgm:cxn modelId="{1978C4D4-58F4-4E25-8B89-708C037556B7}" type="presParOf" srcId="{38BBB830-73B4-430E-814C-6FC2B15974DD}" destId="{3DEF4F82-5BCB-4199-B076-01A9952F2DE1}" srcOrd="2" destOrd="0" presId="urn:microsoft.com/office/officeart/2018/2/layout/IconVerticalSolidList"/>
    <dgm:cxn modelId="{A567203B-37FA-4842-A297-3BDEAF798F90}" type="presParOf" srcId="{38BBB830-73B4-430E-814C-6FC2B15974DD}" destId="{3915430F-F3D9-4334-9522-603F31B90148}" srcOrd="3" destOrd="0" presId="urn:microsoft.com/office/officeart/2018/2/layout/IconVerticalSolidList"/>
    <dgm:cxn modelId="{B791FD71-35BB-4290-808B-B7D68D91AD7F}" type="presParOf" srcId="{38BBB830-73B4-430E-814C-6FC2B15974DD}" destId="{BF5C4B57-6BBA-44EE-9B8F-934A3120D62D}" srcOrd="4" destOrd="0" presId="urn:microsoft.com/office/officeart/2018/2/layout/IconVerticalSolidList"/>
    <dgm:cxn modelId="{E5AD3797-1BCE-49C2-B83B-3DE057C8DA52}" type="presParOf" srcId="{238C77BD-5F8C-49DB-B242-0A9E5C188C27}" destId="{C87504F8-9CD4-4FA2-8C5F-1839965B85B2}" srcOrd="1" destOrd="0" presId="urn:microsoft.com/office/officeart/2018/2/layout/IconVerticalSolidList"/>
    <dgm:cxn modelId="{82AEE5BA-E3D9-4B38-8604-52ABBF7FF5A3}" type="presParOf" srcId="{238C77BD-5F8C-49DB-B242-0A9E5C188C27}" destId="{C7E2E531-F2BB-4860-848E-F0AF86BE94B7}" srcOrd="2" destOrd="0" presId="urn:microsoft.com/office/officeart/2018/2/layout/IconVerticalSolidList"/>
    <dgm:cxn modelId="{07C42060-42E5-4A15-95E1-3372597B2185}" type="presParOf" srcId="{C7E2E531-F2BB-4860-848E-F0AF86BE94B7}" destId="{A9FFCAB8-24D7-403E-ACFA-48332C290C6F}" srcOrd="0" destOrd="0" presId="urn:microsoft.com/office/officeart/2018/2/layout/IconVerticalSolidList"/>
    <dgm:cxn modelId="{5DF09AD7-E476-438F-AD1B-5016290596B2}" type="presParOf" srcId="{C7E2E531-F2BB-4860-848E-F0AF86BE94B7}" destId="{B23E16B8-AA79-47C8-ADA7-59B15999DF4D}" srcOrd="1" destOrd="0" presId="urn:microsoft.com/office/officeart/2018/2/layout/IconVerticalSolidList"/>
    <dgm:cxn modelId="{48DA7932-796C-401E-AE47-5A86604AD2F9}" type="presParOf" srcId="{C7E2E531-F2BB-4860-848E-F0AF86BE94B7}" destId="{6353CBE0-BF8E-4018-A069-5DF5532504B3}" srcOrd="2" destOrd="0" presId="urn:microsoft.com/office/officeart/2018/2/layout/IconVerticalSolidList"/>
    <dgm:cxn modelId="{374841D5-4DD4-4151-84E6-E85FF5DF2A50}" type="presParOf" srcId="{C7E2E531-F2BB-4860-848E-F0AF86BE94B7}" destId="{ADFCDB32-8DD0-4645-9BEA-F4C6CDD7CA7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D4C818D-5FB9-4EF0-BA07-55B2B19E0B25}" type="doc">
      <dgm:prSet loTypeId="urn:microsoft.com/office/officeart/2005/8/layout/list1" loCatId="list" qsTypeId="urn:microsoft.com/office/officeart/2005/8/quickstyle/simple5" qsCatId="simple" csTypeId="urn:microsoft.com/office/officeart/2005/8/colors/accent2_2" csCatId="accent2" phldr="1"/>
      <dgm:spPr/>
      <dgm:t>
        <a:bodyPr/>
        <a:lstStyle/>
        <a:p>
          <a:endParaRPr lang="en-US"/>
        </a:p>
      </dgm:t>
    </dgm:pt>
    <dgm:pt modelId="{D9FB7A72-1663-4126-AEB0-910BA7231271}">
      <dgm:prSet/>
      <dgm:spPr/>
      <dgm:t>
        <a:bodyPr/>
        <a:lstStyle/>
        <a:p>
          <a:r>
            <a:rPr lang="en-US" dirty="0"/>
            <a:t>Must the Faculty Council vote to dismiss? </a:t>
          </a:r>
        </a:p>
      </dgm:t>
    </dgm:pt>
    <dgm:pt modelId="{AE2D4A1B-89D2-4F24-902D-BC8F462D4ACA}" type="parTrans" cxnId="{65798D67-5684-42D8-B753-19256ABD593A}">
      <dgm:prSet/>
      <dgm:spPr/>
      <dgm:t>
        <a:bodyPr/>
        <a:lstStyle/>
        <a:p>
          <a:endParaRPr lang="en-US"/>
        </a:p>
      </dgm:t>
    </dgm:pt>
    <dgm:pt modelId="{2A6CA2FB-6E46-40F5-BAB2-7DFD23308024}" type="sibTrans" cxnId="{65798D67-5684-42D8-B753-19256ABD593A}">
      <dgm:prSet/>
      <dgm:spPr/>
      <dgm:t>
        <a:bodyPr/>
        <a:lstStyle/>
        <a:p>
          <a:endParaRPr lang="en-US"/>
        </a:p>
      </dgm:t>
    </dgm:pt>
    <dgm:pt modelId="{88BA955B-ACA2-40E2-9664-C9C3502EAC87}">
      <dgm:prSet/>
      <dgm:spPr/>
      <dgm:t>
        <a:bodyPr/>
        <a:lstStyle/>
        <a:p>
          <a:pPr>
            <a:buFontTx/>
            <a:buNone/>
          </a:pPr>
          <a:r>
            <a:rPr lang="en-US" altLang="en-US">
              <a:latin typeface="+mn-lt"/>
            </a:rPr>
            <a:t>No. The council may impose alternative disciplinary action in lieu of dismissal:</a:t>
          </a:r>
          <a:endParaRPr lang="en-US"/>
        </a:p>
      </dgm:t>
    </dgm:pt>
    <dgm:pt modelId="{42E3133E-4B2D-4F95-BCC0-8C465687B2B6}" type="parTrans" cxnId="{68850857-C53C-4164-83F1-D4D30DBC412C}">
      <dgm:prSet/>
      <dgm:spPr/>
      <dgm:t>
        <a:bodyPr/>
        <a:lstStyle/>
        <a:p>
          <a:endParaRPr lang="en-US"/>
        </a:p>
      </dgm:t>
    </dgm:pt>
    <dgm:pt modelId="{3F204490-D4C6-477B-95F2-2ABD0B6FBB77}" type="sibTrans" cxnId="{68850857-C53C-4164-83F1-D4D30DBC412C}">
      <dgm:prSet/>
      <dgm:spPr/>
      <dgm:t>
        <a:bodyPr/>
        <a:lstStyle/>
        <a:p>
          <a:endParaRPr lang="en-US"/>
        </a:p>
      </dgm:t>
    </dgm:pt>
    <dgm:pt modelId="{F41D2826-4C72-4411-8850-4D32D944A150}">
      <dgm:prSet/>
      <dgm:spPr/>
      <dgm:t>
        <a:bodyPr/>
        <a:lstStyle/>
        <a:p>
          <a:pPr>
            <a:buFontTx/>
            <a:buNone/>
          </a:pPr>
          <a:endParaRPr lang="en-US" altLang="en-US" b="1">
            <a:latin typeface="+mn-lt"/>
          </a:endParaRPr>
        </a:p>
      </dgm:t>
    </dgm:pt>
    <dgm:pt modelId="{D1801DC5-0044-4F14-91B7-57216E742069}" type="parTrans" cxnId="{FE4C3F00-45AF-41FB-B8FF-AF9730A2AB5F}">
      <dgm:prSet/>
      <dgm:spPr/>
      <dgm:t>
        <a:bodyPr/>
        <a:lstStyle/>
        <a:p>
          <a:endParaRPr lang="en-US"/>
        </a:p>
      </dgm:t>
    </dgm:pt>
    <dgm:pt modelId="{D6AE1B6C-C125-443A-8734-A12DEF68C3DB}" type="sibTrans" cxnId="{FE4C3F00-45AF-41FB-B8FF-AF9730A2AB5F}">
      <dgm:prSet/>
      <dgm:spPr/>
      <dgm:t>
        <a:bodyPr/>
        <a:lstStyle/>
        <a:p>
          <a:endParaRPr lang="en-US"/>
        </a:p>
      </dgm:t>
    </dgm:pt>
    <dgm:pt modelId="{2EDFD877-9E11-46E1-BAAE-C6DEA37147BA}">
      <dgm:prSet/>
      <dgm:spPr/>
      <dgm:t>
        <a:bodyPr/>
        <a:lstStyle/>
        <a:p>
          <a:pPr>
            <a:buFont typeface="Arial" panose="020B0604020202020204" pitchFamily="34" charset="0"/>
            <a:buChar char="•"/>
          </a:pPr>
          <a:r>
            <a:rPr lang="en-US" altLang="en-US" dirty="0">
              <a:latin typeface="+mn-lt"/>
            </a:rPr>
            <a:t>Further extend a warning period and/or specify a project that must be completed.</a:t>
          </a:r>
        </a:p>
      </dgm:t>
    </dgm:pt>
    <dgm:pt modelId="{AA15A2E2-7060-4FCA-AFA0-2FFC463BB824}" type="parTrans" cxnId="{96124B00-A24E-4AF9-B2ED-029E5B795326}">
      <dgm:prSet/>
      <dgm:spPr/>
      <dgm:t>
        <a:bodyPr/>
        <a:lstStyle/>
        <a:p>
          <a:endParaRPr lang="en-US"/>
        </a:p>
      </dgm:t>
    </dgm:pt>
    <dgm:pt modelId="{91A918B4-D5E8-4EC3-BD31-59DD62A15864}" type="sibTrans" cxnId="{96124B00-A24E-4AF9-B2ED-029E5B795326}">
      <dgm:prSet/>
      <dgm:spPr/>
      <dgm:t>
        <a:bodyPr/>
        <a:lstStyle/>
        <a:p>
          <a:endParaRPr lang="en-US"/>
        </a:p>
      </dgm:t>
    </dgm:pt>
    <dgm:pt modelId="{DE1B1AA1-3939-4649-AC25-C01A0C2A2175}">
      <dgm:prSet/>
      <dgm:spPr/>
      <dgm:t>
        <a:bodyPr/>
        <a:lstStyle/>
        <a:p>
          <a:pPr>
            <a:buFont typeface="Arial" panose="020B0604020202020204" pitchFamily="34" charset="0"/>
            <a:buChar char="•"/>
          </a:pPr>
          <a:endParaRPr lang="en-US" altLang="en-US">
            <a:latin typeface="+mn-lt"/>
          </a:endParaRPr>
        </a:p>
      </dgm:t>
    </dgm:pt>
    <dgm:pt modelId="{BC11714C-8A1C-45E5-9A88-37967CE7157E}" type="parTrans" cxnId="{2AA89618-56B7-40E2-B1C1-9725ACF27358}">
      <dgm:prSet/>
      <dgm:spPr/>
      <dgm:t>
        <a:bodyPr/>
        <a:lstStyle/>
        <a:p>
          <a:endParaRPr lang="en-US"/>
        </a:p>
      </dgm:t>
    </dgm:pt>
    <dgm:pt modelId="{8568B78D-CF0E-4F8A-A09A-86345EC47F2E}" type="sibTrans" cxnId="{2AA89618-56B7-40E2-B1C1-9725ACF27358}">
      <dgm:prSet/>
      <dgm:spPr/>
      <dgm:t>
        <a:bodyPr/>
        <a:lstStyle/>
        <a:p>
          <a:endParaRPr lang="en-US"/>
        </a:p>
      </dgm:t>
    </dgm:pt>
    <dgm:pt modelId="{530860C6-305F-403B-9E02-2B94101FD01D}">
      <dgm:prSet/>
      <dgm:spPr/>
      <dgm:t>
        <a:bodyPr/>
        <a:lstStyle/>
        <a:p>
          <a:pPr>
            <a:buFont typeface="Arial" panose="020B0604020202020204" pitchFamily="34" charset="0"/>
            <a:buChar char="•"/>
          </a:pPr>
          <a:r>
            <a:rPr lang="en-US" altLang="en-US">
              <a:latin typeface="+mn-lt"/>
            </a:rPr>
            <a:t>Restrictions on attending chapter social functions, inability to hold office and apply for the NJHS OAA or NHS Scholarship. </a:t>
          </a:r>
        </a:p>
      </dgm:t>
    </dgm:pt>
    <dgm:pt modelId="{BDE62ED9-1FD3-45AD-870B-9F7FA8D13029}" type="parTrans" cxnId="{9E460312-48C2-4419-A0B0-5E573EB92510}">
      <dgm:prSet/>
      <dgm:spPr/>
      <dgm:t>
        <a:bodyPr/>
        <a:lstStyle/>
        <a:p>
          <a:endParaRPr lang="en-US"/>
        </a:p>
      </dgm:t>
    </dgm:pt>
    <dgm:pt modelId="{7D372F4C-BA66-4860-A434-210BEA6B6F65}" type="sibTrans" cxnId="{9E460312-48C2-4419-A0B0-5E573EB92510}">
      <dgm:prSet/>
      <dgm:spPr/>
      <dgm:t>
        <a:bodyPr/>
        <a:lstStyle/>
        <a:p>
          <a:endParaRPr lang="en-US"/>
        </a:p>
      </dgm:t>
    </dgm:pt>
    <dgm:pt modelId="{1D78C447-0C67-4AED-BE5F-06E1878B67D7}">
      <dgm:prSet/>
      <dgm:spPr/>
      <dgm:t>
        <a:bodyPr/>
        <a:lstStyle/>
        <a:p>
          <a:pPr>
            <a:buFont typeface="Arial" panose="020B0604020202020204" pitchFamily="34" charset="0"/>
            <a:buChar char="•"/>
          </a:pPr>
          <a:endParaRPr lang="en-US" altLang="en-US">
            <a:latin typeface="+mn-lt"/>
          </a:endParaRPr>
        </a:p>
      </dgm:t>
    </dgm:pt>
    <dgm:pt modelId="{70473312-6EB7-42AA-BCF9-EF78FC4A1FC3}" type="parTrans" cxnId="{FAD05447-707E-4A02-97C4-2AB53436EA87}">
      <dgm:prSet/>
      <dgm:spPr/>
      <dgm:t>
        <a:bodyPr/>
        <a:lstStyle/>
        <a:p>
          <a:endParaRPr lang="en-US"/>
        </a:p>
      </dgm:t>
    </dgm:pt>
    <dgm:pt modelId="{C14474EC-B6E4-49C4-8387-F57B176E4BFA}" type="sibTrans" cxnId="{FAD05447-707E-4A02-97C4-2AB53436EA87}">
      <dgm:prSet/>
      <dgm:spPr/>
      <dgm:t>
        <a:bodyPr/>
        <a:lstStyle/>
        <a:p>
          <a:endParaRPr lang="en-US"/>
        </a:p>
      </dgm:t>
    </dgm:pt>
    <dgm:pt modelId="{1F6496FA-DB29-45CE-B68D-810779B10080}">
      <dgm:prSet/>
      <dgm:spPr/>
      <dgm:t>
        <a:bodyPr/>
        <a:lstStyle/>
        <a:p>
          <a:pPr>
            <a:buFont typeface="Arial" panose="020B0604020202020204" pitchFamily="34" charset="0"/>
            <a:buChar char="•"/>
          </a:pPr>
          <a:r>
            <a:rPr lang="en-US" altLang="en-US">
              <a:latin typeface="+mn-lt"/>
            </a:rPr>
            <a:t>Identify member as “not in good standing” and withhold graduation insignia/ honors such as the NHS/NJHS stole or honor chords. (see sample warning letter for reference.) </a:t>
          </a:r>
        </a:p>
      </dgm:t>
    </dgm:pt>
    <dgm:pt modelId="{E93F570A-BD9C-456F-A823-5AA420F8261B}" type="parTrans" cxnId="{6617A671-C18B-49F5-96FA-BF1F4E45E1CF}">
      <dgm:prSet/>
      <dgm:spPr/>
      <dgm:t>
        <a:bodyPr/>
        <a:lstStyle/>
        <a:p>
          <a:endParaRPr lang="en-US"/>
        </a:p>
      </dgm:t>
    </dgm:pt>
    <dgm:pt modelId="{84FE775D-C349-4CBE-9728-4840F9F521DE}" type="sibTrans" cxnId="{6617A671-C18B-49F5-96FA-BF1F4E45E1CF}">
      <dgm:prSet/>
      <dgm:spPr/>
      <dgm:t>
        <a:bodyPr/>
        <a:lstStyle/>
        <a:p>
          <a:endParaRPr lang="en-US"/>
        </a:p>
      </dgm:t>
    </dgm:pt>
    <dgm:pt modelId="{6BD0C331-E60F-41B6-96AF-3533A9B130D6}">
      <dgm:prSet/>
      <dgm:spPr/>
      <dgm:t>
        <a:bodyPr/>
        <a:lstStyle/>
        <a:p>
          <a:pPr>
            <a:buFont typeface="Arial" panose="020B0604020202020204" pitchFamily="34" charset="0"/>
            <a:buChar char="•"/>
          </a:pPr>
          <a:endParaRPr lang="en-US" altLang="en-US">
            <a:latin typeface="+mn-lt"/>
          </a:endParaRPr>
        </a:p>
      </dgm:t>
    </dgm:pt>
    <dgm:pt modelId="{2748FC76-4FA8-42AE-8045-7268228DA16E}" type="parTrans" cxnId="{D159E5C3-3156-4040-8563-8D96E768D816}">
      <dgm:prSet/>
      <dgm:spPr/>
      <dgm:t>
        <a:bodyPr/>
        <a:lstStyle/>
        <a:p>
          <a:endParaRPr lang="en-US"/>
        </a:p>
      </dgm:t>
    </dgm:pt>
    <dgm:pt modelId="{E5051FDB-9086-4D2C-8BB8-982FCD426010}" type="sibTrans" cxnId="{D159E5C3-3156-4040-8563-8D96E768D816}">
      <dgm:prSet/>
      <dgm:spPr/>
      <dgm:t>
        <a:bodyPr/>
        <a:lstStyle/>
        <a:p>
          <a:endParaRPr lang="en-US"/>
        </a:p>
      </dgm:t>
    </dgm:pt>
    <dgm:pt modelId="{A8AB8E1D-9BE6-4AC1-AA3F-7D01E0A84B26}">
      <dgm:prSet/>
      <dgm:spPr/>
      <dgm:t>
        <a:bodyPr/>
        <a:lstStyle/>
        <a:p>
          <a:pPr>
            <a:buFont typeface="Arial" panose="020B0604020202020204" pitchFamily="34" charset="0"/>
            <a:buChar char="•"/>
          </a:pPr>
          <a:r>
            <a:rPr lang="en-US" altLang="en-US">
              <a:latin typeface="+mn-lt"/>
            </a:rPr>
            <a:t>Propose other “reasonable” offerings.</a:t>
          </a:r>
        </a:p>
      </dgm:t>
    </dgm:pt>
    <dgm:pt modelId="{B1ECDD3D-DBF4-4B11-9525-B46BBF99AB4A}" type="parTrans" cxnId="{192477E1-9D12-4C7B-9FE3-C5680882573A}">
      <dgm:prSet/>
      <dgm:spPr/>
      <dgm:t>
        <a:bodyPr/>
        <a:lstStyle/>
        <a:p>
          <a:endParaRPr lang="en-US"/>
        </a:p>
      </dgm:t>
    </dgm:pt>
    <dgm:pt modelId="{93B767B7-E6F3-4DF1-A411-023FB7ADF9FA}" type="sibTrans" cxnId="{192477E1-9D12-4C7B-9FE3-C5680882573A}">
      <dgm:prSet/>
      <dgm:spPr/>
      <dgm:t>
        <a:bodyPr/>
        <a:lstStyle/>
        <a:p>
          <a:endParaRPr lang="en-US"/>
        </a:p>
      </dgm:t>
    </dgm:pt>
    <dgm:pt modelId="{9CD5C487-EFDE-4231-A635-FB4361A6D68D}" type="pres">
      <dgm:prSet presAssocID="{ED4C818D-5FB9-4EF0-BA07-55B2B19E0B25}" presName="linear" presStyleCnt="0">
        <dgm:presLayoutVars>
          <dgm:dir/>
          <dgm:animLvl val="lvl"/>
          <dgm:resizeHandles val="exact"/>
        </dgm:presLayoutVars>
      </dgm:prSet>
      <dgm:spPr/>
    </dgm:pt>
    <dgm:pt modelId="{6E175221-4012-464C-B3E3-ADAC38A36DE0}" type="pres">
      <dgm:prSet presAssocID="{D9FB7A72-1663-4126-AEB0-910BA7231271}" presName="parentLin" presStyleCnt="0"/>
      <dgm:spPr/>
    </dgm:pt>
    <dgm:pt modelId="{49799B4D-5BF5-4D6E-B24E-6F2C0915E070}" type="pres">
      <dgm:prSet presAssocID="{D9FB7A72-1663-4126-AEB0-910BA7231271}" presName="parentLeftMargin" presStyleLbl="node1" presStyleIdx="0" presStyleCnt="1"/>
      <dgm:spPr/>
    </dgm:pt>
    <dgm:pt modelId="{3FBFF80D-F35C-47FD-875D-14E67D021819}" type="pres">
      <dgm:prSet presAssocID="{D9FB7A72-1663-4126-AEB0-910BA7231271}" presName="parentText" presStyleLbl="node1" presStyleIdx="0" presStyleCnt="1">
        <dgm:presLayoutVars>
          <dgm:chMax val="0"/>
          <dgm:bulletEnabled val="1"/>
        </dgm:presLayoutVars>
      </dgm:prSet>
      <dgm:spPr/>
    </dgm:pt>
    <dgm:pt modelId="{E56A8242-D30C-4D94-A0BD-82ED2FC2FC36}" type="pres">
      <dgm:prSet presAssocID="{D9FB7A72-1663-4126-AEB0-910BA7231271}" presName="negativeSpace" presStyleCnt="0"/>
      <dgm:spPr/>
    </dgm:pt>
    <dgm:pt modelId="{96671F80-7A57-41A5-8F1B-BFE4A9BEF7C8}" type="pres">
      <dgm:prSet presAssocID="{D9FB7A72-1663-4126-AEB0-910BA7231271}" presName="childText" presStyleLbl="conFgAcc1" presStyleIdx="0" presStyleCnt="1">
        <dgm:presLayoutVars>
          <dgm:bulletEnabled val="1"/>
        </dgm:presLayoutVars>
      </dgm:prSet>
      <dgm:spPr/>
    </dgm:pt>
  </dgm:ptLst>
  <dgm:cxnLst>
    <dgm:cxn modelId="{FE4C3F00-45AF-41FB-B8FF-AF9730A2AB5F}" srcId="{D9FB7A72-1663-4126-AEB0-910BA7231271}" destId="{F41D2826-4C72-4411-8850-4D32D944A150}" srcOrd="1" destOrd="0" parTransId="{D1801DC5-0044-4F14-91B7-57216E742069}" sibTransId="{D6AE1B6C-C125-443A-8734-A12DEF68C3DB}"/>
    <dgm:cxn modelId="{96124B00-A24E-4AF9-B2ED-029E5B795326}" srcId="{F41D2826-4C72-4411-8850-4D32D944A150}" destId="{2EDFD877-9E11-46E1-BAAE-C6DEA37147BA}" srcOrd="0" destOrd="0" parTransId="{AA15A2E2-7060-4FCA-AFA0-2FFC463BB824}" sibTransId="{91A918B4-D5E8-4EC3-BD31-59DD62A15864}"/>
    <dgm:cxn modelId="{B86EDE0A-8DFE-48F3-96ED-5929C471B884}" type="presOf" srcId="{ED4C818D-5FB9-4EF0-BA07-55B2B19E0B25}" destId="{9CD5C487-EFDE-4231-A635-FB4361A6D68D}" srcOrd="0" destOrd="0" presId="urn:microsoft.com/office/officeart/2005/8/layout/list1"/>
    <dgm:cxn modelId="{282C830F-DD73-42E3-9DF9-FE2D6D3D5FE8}" type="presOf" srcId="{6BD0C331-E60F-41B6-96AF-3533A9B130D6}" destId="{96671F80-7A57-41A5-8F1B-BFE4A9BEF7C8}" srcOrd="0" destOrd="7" presId="urn:microsoft.com/office/officeart/2005/8/layout/list1"/>
    <dgm:cxn modelId="{9E460312-48C2-4419-A0B0-5E573EB92510}" srcId="{F41D2826-4C72-4411-8850-4D32D944A150}" destId="{530860C6-305F-403B-9E02-2B94101FD01D}" srcOrd="2" destOrd="0" parTransId="{BDE62ED9-1FD3-45AD-870B-9F7FA8D13029}" sibTransId="{7D372F4C-BA66-4860-A434-210BEA6B6F65}"/>
    <dgm:cxn modelId="{5A719513-2E89-411F-A204-CBF7BE1F78B8}" type="presOf" srcId="{D9FB7A72-1663-4126-AEB0-910BA7231271}" destId="{3FBFF80D-F35C-47FD-875D-14E67D021819}" srcOrd="1" destOrd="0" presId="urn:microsoft.com/office/officeart/2005/8/layout/list1"/>
    <dgm:cxn modelId="{2AA89618-56B7-40E2-B1C1-9725ACF27358}" srcId="{F41D2826-4C72-4411-8850-4D32D944A150}" destId="{DE1B1AA1-3939-4649-AC25-C01A0C2A2175}" srcOrd="1" destOrd="0" parTransId="{BC11714C-8A1C-45E5-9A88-37967CE7157E}" sibTransId="{8568B78D-CF0E-4F8A-A09A-86345EC47F2E}"/>
    <dgm:cxn modelId="{2FEDEC21-63E4-4654-ADC2-7437554386A2}" type="presOf" srcId="{88BA955B-ACA2-40E2-9664-C9C3502EAC87}" destId="{96671F80-7A57-41A5-8F1B-BFE4A9BEF7C8}" srcOrd="0" destOrd="0" presId="urn:microsoft.com/office/officeart/2005/8/layout/list1"/>
    <dgm:cxn modelId="{DE8DFB3D-15CD-400F-A3EF-63B81EF5DDAF}" type="presOf" srcId="{D9FB7A72-1663-4126-AEB0-910BA7231271}" destId="{49799B4D-5BF5-4D6E-B24E-6F2C0915E070}" srcOrd="0" destOrd="0" presId="urn:microsoft.com/office/officeart/2005/8/layout/list1"/>
    <dgm:cxn modelId="{0F638F5B-8A64-4E10-9BA4-8248866C7CD5}" type="presOf" srcId="{1D78C447-0C67-4AED-BE5F-06E1878B67D7}" destId="{96671F80-7A57-41A5-8F1B-BFE4A9BEF7C8}" srcOrd="0" destOrd="5" presId="urn:microsoft.com/office/officeart/2005/8/layout/list1"/>
    <dgm:cxn modelId="{0C931864-1F1D-4BD7-A623-DD6E5BBE5573}" type="presOf" srcId="{A8AB8E1D-9BE6-4AC1-AA3F-7D01E0A84B26}" destId="{96671F80-7A57-41A5-8F1B-BFE4A9BEF7C8}" srcOrd="0" destOrd="8" presId="urn:microsoft.com/office/officeart/2005/8/layout/list1"/>
    <dgm:cxn modelId="{FAD05447-707E-4A02-97C4-2AB53436EA87}" srcId="{F41D2826-4C72-4411-8850-4D32D944A150}" destId="{1D78C447-0C67-4AED-BE5F-06E1878B67D7}" srcOrd="3" destOrd="0" parTransId="{70473312-6EB7-42AA-BCF9-EF78FC4A1FC3}" sibTransId="{C14474EC-B6E4-49C4-8387-F57B176E4BFA}"/>
    <dgm:cxn modelId="{65798D67-5684-42D8-B753-19256ABD593A}" srcId="{ED4C818D-5FB9-4EF0-BA07-55B2B19E0B25}" destId="{D9FB7A72-1663-4126-AEB0-910BA7231271}" srcOrd="0" destOrd="0" parTransId="{AE2D4A1B-89D2-4F24-902D-BC8F462D4ACA}" sibTransId="{2A6CA2FB-6E46-40F5-BAB2-7DFD23308024}"/>
    <dgm:cxn modelId="{6617A671-C18B-49F5-96FA-BF1F4E45E1CF}" srcId="{F41D2826-4C72-4411-8850-4D32D944A150}" destId="{1F6496FA-DB29-45CE-B68D-810779B10080}" srcOrd="4" destOrd="0" parTransId="{E93F570A-BD9C-456F-A823-5AA420F8261B}" sibTransId="{84FE775D-C349-4CBE-9728-4840F9F521DE}"/>
    <dgm:cxn modelId="{96292856-2C62-4DB4-9E1C-7C417DD14758}" type="presOf" srcId="{F41D2826-4C72-4411-8850-4D32D944A150}" destId="{96671F80-7A57-41A5-8F1B-BFE4A9BEF7C8}" srcOrd="0" destOrd="1" presId="urn:microsoft.com/office/officeart/2005/8/layout/list1"/>
    <dgm:cxn modelId="{68850857-C53C-4164-83F1-D4D30DBC412C}" srcId="{D9FB7A72-1663-4126-AEB0-910BA7231271}" destId="{88BA955B-ACA2-40E2-9664-C9C3502EAC87}" srcOrd="0" destOrd="0" parTransId="{42E3133E-4B2D-4F95-BCC0-8C465687B2B6}" sibTransId="{3F204490-D4C6-477B-95F2-2ABD0B6FBB77}"/>
    <dgm:cxn modelId="{3B674DB0-CE74-4DC4-A687-04C1285A78B4}" type="presOf" srcId="{1F6496FA-DB29-45CE-B68D-810779B10080}" destId="{96671F80-7A57-41A5-8F1B-BFE4A9BEF7C8}" srcOrd="0" destOrd="6" presId="urn:microsoft.com/office/officeart/2005/8/layout/list1"/>
    <dgm:cxn modelId="{3DEA5FB5-E214-4649-834D-1D3EB68B7D6E}" type="presOf" srcId="{DE1B1AA1-3939-4649-AC25-C01A0C2A2175}" destId="{96671F80-7A57-41A5-8F1B-BFE4A9BEF7C8}" srcOrd="0" destOrd="3" presId="urn:microsoft.com/office/officeart/2005/8/layout/list1"/>
    <dgm:cxn modelId="{D159E5C3-3156-4040-8563-8D96E768D816}" srcId="{F41D2826-4C72-4411-8850-4D32D944A150}" destId="{6BD0C331-E60F-41B6-96AF-3533A9B130D6}" srcOrd="5" destOrd="0" parTransId="{2748FC76-4FA8-42AE-8045-7268228DA16E}" sibTransId="{E5051FDB-9086-4D2C-8BB8-982FCD426010}"/>
    <dgm:cxn modelId="{9E7737C4-C192-4E77-B9BC-C3977F204D7B}" type="presOf" srcId="{2EDFD877-9E11-46E1-BAAE-C6DEA37147BA}" destId="{96671F80-7A57-41A5-8F1B-BFE4A9BEF7C8}" srcOrd="0" destOrd="2" presId="urn:microsoft.com/office/officeart/2005/8/layout/list1"/>
    <dgm:cxn modelId="{192477E1-9D12-4C7B-9FE3-C5680882573A}" srcId="{F41D2826-4C72-4411-8850-4D32D944A150}" destId="{A8AB8E1D-9BE6-4AC1-AA3F-7D01E0A84B26}" srcOrd="6" destOrd="0" parTransId="{B1ECDD3D-DBF4-4B11-9525-B46BBF99AB4A}" sibTransId="{93B767B7-E6F3-4DF1-A411-023FB7ADF9FA}"/>
    <dgm:cxn modelId="{95726FF0-803B-4480-854B-39083A95DD30}" type="presOf" srcId="{530860C6-305F-403B-9E02-2B94101FD01D}" destId="{96671F80-7A57-41A5-8F1B-BFE4A9BEF7C8}" srcOrd="0" destOrd="4" presId="urn:microsoft.com/office/officeart/2005/8/layout/list1"/>
    <dgm:cxn modelId="{B6455886-A260-4D4F-86D7-40E86C1B0778}" type="presParOf" srcId="{9CD5C487-EFDE-4231-A635-FB4361A6D68D}" destId="{6E175221-4012-464C-B3E3-ADAC38A36DE0}" srcOrd="0" destOrd="0" presId="urn:microsoft.com/office/officeart/2005/8/layout/list1"/>
    <dgm:cxn modelId="{F11B5482-EFEF-44E7-A500-F9163C7E5C9A}" type="presParOf" srcId="{6E175221-4012-464C-B3E3-ADAC38A36DE0}" destId="{49799B4D-5BF5-4D6E-B24E-6F2C0915E070}" srcOrd="0" destOrd="0" presId="urn:microsoft.com/office/officeart/2005/8/layout/list1"/>
    <dgm:cxn modelId="{74F21324-C56F-4799-A454-A00D265DFE8C}" type="presParOf" srcId="{6E175221-4012-464C-B3E3-ADAC38A36DE0}" destId="{3FBFF80D-F35C-47FD-875D-14E67D021819}" srcOrd="1" destOrd="0" presId="urn:microsoft.com/office/officeart/2005/8/layout/list1"/>
    <dgm:cxn modelId="{B816F43E-2892-4439-BD68-171D46485F2D}" type="presParOf" srcId="{9CD5C487-EFDE-4231-A635-FB4361A6D68D}" destId="{E56A8242-D30C-4D94-A0BD-82ED2FC2FC36}" srcOrd="1" destOrd="0" presId="urn:microsoft.com/office/officeart/2005/8/layout/list1"/>
    <dgm:cxn modelId="{1496F564-713C-4C1F-A7AD-95E2801C6906}" type="presParOf" srcId="{9CD5C487-EFDE-4231-A635-FB4361A6D68D}" destId="{96671F80-7A57-41A5-8F1B-BFE4A9BEF7C8}"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D4C818D-5FB9-4EF0-BA07-55B2B19E0B2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88BA955B-ACA2-40E2-9664-C9C3502EAC87}">
      <dgm:prSet/>
      <dgm:spPr/>
      <dgm:t>
        <a:bodyPr/>
        <a:lstStyle/>
        <a:p>
          <a:pPr>
            <a:lnSpc>
              <a:spcPct val="100000"/>
            </a:lnSpc>
          </a:pPr>
          <a:r>
            <a:rPr lang="en-US"/>
            <a:t>Article X, section 6 defines appeals rights. All members have the right to appeal a disciplinary decision. </a:t>
          </a:r>
        </a:p>
      </dgm:t>
    </dgm:pt>
    <dgm:pt modelId="{42E3133E-4B2D-4F95-BCC0-8C465687B2B6}" type="parTrans" cxnId="{68850857-C53C-4164-83F1-D4D30DBC412C}">
      <dgm:prSet/>
      <dgm:spPr/>
      <dgm:t>
        <a:bodyPr/>
        <a:lstStyle/>
        <a:p>
          <a:endParaRPr lang="en-US"/>
        </a:p>
      </dgm:t>
    </dgm:pt>
    <dgm:pt modelId="{3F204490-D4C6-477B-95F2-2ABD0B6FBB77}" type="sibTrans" cxnId="{68850857-C53C-4164-83F1-D4D30DBC412C}">
      <dgm:prSet/>
      <dgm:spPr/>
      <dgm:t>
        <a:bodyPr/>
        <a:lstStyle/>
        <a:p>
          <a:endParaRPr lang="en-US"/>
        </a:p>
      </dgm:t>
    </dgm:pt>
    <dgm:pt modelId="{2FAFF537-8B18-4250-A487-31BBE34BC8E2}">
      <dgm:prSet/>
      <dgm:spPr/>
      <dgm:t>
        <a:bodyPr/>
        <a:lstStyle/>
        <a:p>
          <a:pPr>
            <a:lnSpc>
              <a:spcPct val="100000"/>
            </a:lnSpc>
          </a:pPr>
          <a:r>
            <a:rPr lang="en-US"/>
            <a:t>Appeals are first heard by the principal and then may proceed in accordance with the school district’s established procedures. </a:t>
          </a:r>
        </a:p>
        <a:p>
          <a:pPr>
            <a:lnSpc>
              <a:spcPct val="100000"/>
            </a:lnSpc>
          </a:pPr>
          <a:r>
            <a:rPr lang="en-US"/>
            <a:t>Include reference to a right to this appeal in the discipline notification letter/email and reasonable deadline.</a:t>
          </a:r>
        </a:p>
        <a:p>
          <a:pPr>
            <a:lnSpc>
              <a:spcPct val="100000"/>
            </a:lnSpc>
          </a:pPr>
          <a:r>
            <a:rPr lang="en-US"/>
            <a:t>Retain all relevant documents for your principal’s review. </a:t>
          </a:r>
        </a:p>
      </dgm:t>
    </dgm:pt>
    <dgm:pt modelId="{9A1AA962-BD91-4E98-AEBC-1D1246751D50}" type="parTrans" cxnId="{FDEAFCE8-46B9-41AF-9BDC-42156D5B3B24}">
      <dgm:prSet/>
      <dgm:spPr/>
      <dgm:t>
        <a:bodyPr/>
        <a:lstStyle/>
        <a:p>
          <a:endParaRPr lang="en-US"/>
        </a:p>
      </dgm:t>
    </dgm:pt>
    <dgm:pt modelId="{F4701CBB-4B02-4CD6-93C2-0F0E641A6729}" type="sibTrans" cxnId="{FDEAFCE8-46B9-41AF-9BDC-42156D5B3B24}">
      <dgm:prSet/>
      <dgm:spPr/>
      <dgm:t>
        <a:bodyPr/>
        <a:lstStyle/>
        <a:p>
          <a:endParaRPr lang="en-US"/>
        </a:p>
      </dgm:t>
    </dgm:pt>
    <dgm:pt modelId="{99787BFF-3EF3-46AE-A418-755CC04C8A85}">
      <dgm:prSet/>
      <dgm:spPr/>
      <dgm:t>
        <a:bodyPr/>
        <a:lstStyle/>
        <a:p>
          <a:pPr>
            <a:lnSpc>
              <a:spcPct val="100000"/>
            </a:lnSpc>
          </a:pPr>
          <a:endParaRPr lang="en-US"/>
        </a:p>
      </dgm:t>
    </dgm:pt>
    <dgm:pt modelId="{0CC2AA43-B0DB-4B06-B0A4-EA625540A1BC}" type="sibTrans" cxnId="{364FA7F9-B993-4075-98EC-E558D1B3DB50}">
      <dgm:prSet/>
      <dgm:spPr/>
      <dgm:t>
        <a:bodyPr/>
        <a:lstStyle/>
        <a:p>
          <a:endParaRPr lang="en-US"/>
        </a:p>
      </dgm:t>
    </dgm:pt>
    <dgm:pt modelId="{DAAD630C-EB99-4AD0-9B28-554386B61095}" type="parTrans" cxnId="{364FA7F9-B993-4075-98EC-E558D1B3DB50}">
      <dgm:prSet/>
      <dgm:spPr/>
      <dgm:t>
        <a:bodyPr/>
        <a:lstStyle/>
        <a:p>
          <a:endParaRPr lang="en-US"/>
        </a:p>
      </dgm:t>
    </dgm:pt>
    <dgm:pt modelId="{98E6D967-74D4-4A6F-AD67-1D21E0EBDF8A}" type="pres">
      <dgm:prSet presAssocID="{ED4C818D-5FB9-4EF0-BA07-55B2B19E0B25}" presName="root" presStyleCnt="0">
        <dgm:presLayoutVars>
          <dgm:dir/>
          <dgm:resizeHandles val="exact"/>
        </dgm:presLayoutVars>
      </dgm:prSet>
      <dgm:spPr/>
    </dgm:pt>
    <dgm:pt modelId="{C6FEC1DB-F7C5-49CA-904D-432F8A76A03F}" type="pres">
      <dgm:prSet presAssocID="{88BA955B-ACA2-40E2-9664-C9C3502EAC87}" presName="compNode" presStyleCnt="0"/>
      <dgm:spPr/>
    </dgm:pt>
    <dgm:pt modelId="{B345FD79-86BE-463A-B71A-735A7AC72988}" type="pres">
      <dgm:prSet presAssocID="{88BA955B-ACA2-40E2-9664-C9C3502EAC87}" presName="bgRect" presStyleLbl="bgShp" presStyleIdx="0" presStyleCnt="2"/>
      <dgm:spPr/>
    </dgm:pt>
    <dgm:pt modelId="{BE8AEFF3-39AF-41E9-89E1-F4B3334A78A8}" type="pres">
      <dgm:prSet presAssocID="{88BA955B-ACA2-40E2-9664-C9C3502EAC8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avel"/>
        </a:ext>
      </dgm:extLst>
    </dgm:pt>
    <dgm:pt modelId="{FF6C825A-C6DA-486F-9867-A8EDFBFC10EA}" type="pres">
      <dgm:prSet presAssocID="{88BA955B-ACA2-40E2-9664-C9C3502EAC87}" presName="spaceRect" presStyleCnt="0"/>
      <dgm:spPr/>
    </dgm:pt>
    <dgm:pt modelId="{32074313-1697-4084-B85F-40AF8296FED2}" type="pres">
      <dgm:prSet presAssocID="{88BA955B-ACA2-40E2-9664-C9C3502EAC87}" presName="parTx" presStyleLbl="revTx" presStyleIdx="0" presStyleCnt="3">
        <dgm:presLayoutVars>
          <dgm:chMax val="0"/>
          <dgm:chPref val="0"/>
        </dgm:presLayoutVars>
      </dgm:prSet>
      <dgm:spPr/>
    </dgm:pt>
    <dgm:pt modelId="{35A8023A-0897-4A8A-88E7-D720918A84CA}" type="pres">
      <dgm:prSet presAssocID="{88BA955B-ACA2-40E2-9664-C9C3502EAC87}" presName="desTx" presStyleLbl="revTx" presStyleIdx="1" presStyleCnt="3">
        <dgm:presLayoutVars/>
      </dgm:prSet>
      <dgm:spPr/>
    </dgm:pt>
    <dgm:pt modelId="{7EC71094-2C61-47C8-8BC4-84168C159137}" type="pres">
      <dgm:prSet presAssocID="{3F204490-D4C6-477B-95F2-2ABD0B6FBB77}" presName="sibTrans" presStyleCnt="0"/>
      <dgm:spPr/>
    </dgm:pt>
    <dgm:pt modelId="{82E12C5B-0D7D-47A9-995D-7E6C32B78AD0}" type="pres">
      <dgm:prSet presAssocID="{2FAFF537-8B18-4250-A487-31BBE34BC8E2}" presName="compNode" presStyleCnt="0"/>
      <dgm:spPr/>
    </dgm:pt>
    <dgm:pt modelId="{BAC0CD7E-8BF4-47E5-A9B6-723CD76C39B4}" type="pres">
      <dgm:prSet presAssocID="{2FAFF537-8B18-4250-A487-31BBE34BC8E2}" presName="bgRect" presStyleLbl="bgShp" presStyleIdx="1" presStyleCnt="2"/>
      <dgm:spPr/>
    </dgm:pt>
    <dgm:pt modelId="{1A6DB925-46D8-431F-8BE7-D2C5B0EE6A6A}" type="pres">
      <dgm:prSet presAssocID="{2FAFF537-8B18-4250-A487-31BBE34BC8E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Judge"/>
        </a:ext>
      </dgm:extLst>
    </dgm:pt>
    <dgm:pt modelId="{C60A8C73-14BA-4B5E-A60B-FCE6A7B46317}" type="pres">
      <dgm:prSet presAssocID="{2FAFF537-8B18-4250-A487-31BBE34BC8E2}" presName="spaceRect" presStyleCnt="0"/>
      <dgm:spPr/>
    </dgm:pt>
    <dgm:pt modelId="{A90ABF7D-AA68-45F3-89B4-06F51508EC33}" type="pres">
      <dgm:prSet presAssocID="{2FAFF537-8B18-4250-A487-31BBE34BC8E2}" presName="parTx" presStyleLbl="revTx" presStyleIdx="2" presStyleCnt="3">
        <dgm:presLayoutVars>
          <dgm:chMax val="0"/>
          <dgm:chPref val="0"/>
        </dgm:presLayoutVars>
      </dgm:prSet>
      <dgm:spPr/>
    </dgm:pt>
  </dgm:ptLst>
  <dgm:cxnLst>
    <dgm:cxn modelId="{F3536940-252E-4A4C-8FE4-82FF65F0333A}" type="presOf" srcId="{88BA955B-ACA2-40E2-9664-C9C3502EAC87}" destId="{32074313-1697-4084-B85F-40AF8296FED2}" srcOrd="0" destOrd="0" presId="urn:microsoft.com/office/officeart/2018/2/layout/IconVerticalSolidList"/>
    <dgm:cxn modelId="{68850857-C53C-4164-83F1-D4D30DBC412C}" srcId="{ED4C818D-5FB9-4EF0-BA07-55B2B19E0B25}" destId="{88BA955B-ACA2-40E2-9664-C9C3502EAC87}" srcOrd="0" destOrd="0" parTransId="{42E3133E-4B2D-4F95-BCC0-8C465687B2B6}" sibTransId="{3F204490-D4C6-477B-95F2-2ABD0B6FBB77}"/>
    <dgm:cxn modelId="{51F8CE8D-64D6-4D95-942D-18A04EC8564A}" type="presOf" srcId="{ED4C818D-5FB9-4EF0-BA07-55B2B19E0B25}" destId="{98E6D967-74D4-4A6F-AD67-1D21E0EBDF8A}" srcOrd="0" destOrd="0" presId="urn:microsoft.com/office/officeart/2018/2/layout/IconVerticalSolidList"/>
    <dgm:cxn modelId="{09AE409E-36BF-4968-89E1-60FC794F1670}" type="presOf" srcId="{99787BFF-3EF3-46AE-A418-755CC04C8A85}" destId="{35A8023A-0897-4A8A-88E7-D720918A84CA}" srcOrd="0" destOrd="0" presId="urn:microsoft.com/office/officeart/2018/2/layout/IconVerticalSolidList"/>
    <dgm:cxn modelId="{9A3645C7-CE6E-47C1-9262-C8506B08B054}" type="presOf" srcId="{2FAFF537-8B18-4250-A487-31BBE34BC8E2}" destId="{A90ABF7D-AA68-45F3-89B4-06F51508EC33}" srcOrd="0" destOrd="0" presId="urn:microsoft.com/office/officeart/2018/2/layout/IconVerticalSolidList"/>
    <dgm:cxn modelId="{FDEAFCE8-46B9-41AF-9BDC-42156D5B3B24}" srcId="{ED4C818D-5FB9-4EF0-BA07-55B2B19E0B25}" destId="{2FAFF537-8B18-4250-A487-31BBE34BC8E2}" srcOrd="1" destOrd="0" parTransId="{9A1AA962-BD91-4E98-AEBC-1D1246751D50}" sibTransId="{F4701CBB-4B02-4CD6-93C2-0F0E641A6729}"/>
    <dgm:cxn modelId="{364FA7F9-B993-4075-98EC-E558D1B3DB50}" srcId="{88BA955B-ACA2-40E2-9664-C9C3502EAC87}" destId="{99787BFF-3EF3-46AE-A418-755CC04C8A85}" srcOrd="0" destOrd="0" parTransId="{DAAD630C-EB99-4AD0-9B28-554386B61095}" sibTransId="{0CC2AA43-B0DB-4B06-B0A4-EA625540A1BC}"/>
    <dgm:cxn modelId="{2907B075-7010-4F52-99EB-9C7953AF8A7C}" type="presParOf" srcId="{98E6D967-74D4-4A6F-AD67-1D21E0EBDF8A}" destId="{C6FEC1DB-F7C5-49CA-904D-432F8A76A03F}" srcOrd="0" destOrd="0" presId="urn:microsoft.com/office/officeart/2018/2/layout/IconVerticalSolidList"/>
    <dgm:cxn modelId="{AE1E06C2-7EB9-4EBC-8C6F-6A0ECDA8126E}" type="presParOf" srcId="{C6FEC1DB-F7C5-49CA-904D-432F8A76A03F}" destId="{B345FD79-86BE-463A-B71A-735A7AC72988}" srcOrd="0" destOrd="0" presId="urn:microsoft.com/office/officeart/2018/2/layout/IconVerticalSolidList"/>
    <dgm:cxn modelId="{7EA1D4FD-281F-4646-A68E-AF16828AFEC7}" type="presParOf" srcId="{C6FEC1DB-F7C5-49CA-904D-432F8A76A03F}" destId="{BE8AEFF3-39AF-41E9-89E1-F4B3334A78A8}" srcOrd="1" destOrd="0" presId="urn:microsoft.com/office/officeart/2018/2/layout/IconVerticalSolidList"/>
    <dgm:cxn modelId="{1429236F-AB37-4D63-899C-838D1E1D988E}" type="presParOf" srcId="{C6FEC1DB-F7C5-49CA-904D-432F8A76A03F}" destId="{FF6C825A-C6DA-486F-9867-A8EDFBFC10EA}" srcOrd="2" destOrd="0" presId="urn:microsoft.com/office/officeart/2018/2/layout/IconVerticalSolidList"/>
    <dgm:cxn modelId="{DBC88F38-20A1-4CFD-B177-90B3AD9D6C6F}" type="presParOf" srcId="{C6FEC1DB-F7C5-49CA-904D-432F8A76A03F}" destId="{32074313-1697-4084-B85F-40AF8296FED2}" srcOrd="3" destOrd="0" presId="urn:microsoft.com/office/officeart/2018/2/layout/IconVerticalSolidList"/>
    <dgm:cxn modelId="{468ADC93-6A90-49AE-805E-E0538AAA315F}" type="presParOf" srcId="{C6FEC1DB-F7C5-49CA-904D-432F8A76A03F}" destId="{35A8023A-0897-4A8A-88E7-D720918A84CA}" srcOrd="4" destOrd="0" presId="urn:microsoft.com/office/officeart/2018/2/layout/IconVerticalSolidList"/>
    <dgm:cxn modelId="{5B7BEA83-5036-4BFE-B0FA-63C42A51D9EC}" type="presParOf" srcId="{98E6D967-74D4-4A6F-AD67-1D21E0EBDF8A}" destId="{7EC71094-2C61-47C8-8BC4-84168C159137}" srcOrd="1" destOrd="0" presId="urn:microsoft.com/office/officeart/2018/2/layout/IconVerticalSolidList"/>
    <dgm:cxn modelId="{217C67FB-48DF-47CD-BF72-AC9D2E09BF1C}" type="presParOf" srcId="{98E6D967-74D4-4A6F-AD67-1D21E0EBDF8A}" destId="{82E12C5B-0D7D-47A9-995D-7E6C32B78AD0}" srcOrd="2" destOrd="0" presId="urn:microsoft.com/office/officeart/2018/2/layout/IconVerticalSolidList"/>
    <dgm:cxn modelId="{6D5E3472-738A-4A4B-8398-32867A30E0BF}" type="presParOf" srcId="{82E12C5B-0D7D-47A9-995D-7E6C32B78AD0}" destId="{BAC0CD7E-8BF4-47E5-A9B6-723CD76C39B4}" srcOrd="0" destOrd="0" presId="urn:microsoft.com/office/officeart/2018/2/layout/IconVerticalSolidList"/>
    <dgm:cxn modelId="{C0738083-44DC-4196-8C95-059A5C53492F}" type="presParOf" srcId="{82E12C5B-0D7D-47A9-995D-7E6C32B78AD0}" destId="{1A6DB925-46D8-431F-8BE7-D2C5B0EE6A6A}" srcOrd="1" destOrd="0" presId="urn:microsoft.com/office/officeart/2018/2/layout/IconVerticalSolidList"/>
    <dgm:cxn modelId="{98A24E2C-FA23-4F11-B69D-38B776957D88}" type="presParOf" srcId="{82E12C5B-0D7D-47A9-995D-7E6C32B78AD0}" destId="{C60A8C73-14BA-4B5E-A60B-FCE6A7B46317}" srcOrd="2" destOrd="0" presId="urn:microsoft.com/office/officeart/2018/2/layout/IconVerticalSolidList"/>
    <dgm:cxn modelId="{0D9DAA08-EBE0-43F7-9868-1694A58E9917}" type="presParOf" srcId="{82E12C5B-0D7D-47A9-995D-7E6C32B78AD0}" destId="{A90ABF7D-AA68-45F3-89B4-06F51508EC3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D4C818D-5FB9-4EF0-BA07-55B2B19E0B2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88BA955B-ACA2-40E2-9664-C9C3502EAC87}">
      <dgm:prSet/>
      <dgm:spPr/>
      <dgm:t>
        <a:bodyPr/>
        <a:lstStyle/>
        <a:p>
          <a:r>
            <a:rPr lang="en-US" altLang="en-US" dirty="0">
              <a:latin typeface="Roboto" panose="02000000000000000000" pitchFamily="2" charset="0"/>
              <a:ea typeface="Roboto" panose="02000000000000000000" pitchFamily="2" charset="0"/>
              <a:cs typeface="Roboto" panose="02000000000000000000" pitchFamily="2" charset="0"/>
            </a:rPr>
            <a:t>There are no forced or required resignations. If a student voluntarily indicates they wish to resign membership:</a:t>
          </a:r>
          <a:endParaRPr lang="en-US" b="0" dirty="0"/>
        </a:p>
      </dgm:t>
    </dgm:pt>
    <dgm:pt modelId="{42E3133E-4B2D-4F95-BCC0-8C465687B2B6}" type="parTrans" cxnId="{68850857-C53C-4164-83F1-D4D30DBC412C}">
      <dgm:prSet/>
      <dgm:spPr/>
      <dgm:t>
        <a:bodyPr/>
        <a:lstStyle/>
        <a:p>
          <a:endParaRPr lang="en-US"/>
        </a:p>
      </dgm:t>
    </dgm:pt>
    <dgm:pt modelId="{3F204490-D4C6-477B-95F2-2ABD0B6FBB77}" type="sibTrans" cxnId="{68850857-C53C-4164-83F1-D4D30DBC412C}">
      <dgm:prSet/>
      <dgm:spPr/>
      <dgm:t>
        <a:bodyPr/>
        <a:lstStyle/>
        <a:p>
          <a:endParaRPr lang="en-US"/>
        </a:p>
      </dgm:t>
    </dgm:pt>
    <dgm:pt modelId="{2FAFF537-8B18-4250-A487-31BBE34BC8E2}">
      <dgm:prSet/>
      <dgm:spPr/>
      <dgm:t>
        <a:bodyPr/>
        <a:lstStyle/>
        <a:p>
          <a:r>
            <a:rPr lang="en-US" altLang="en-US" dirty="0">
              <a:latin typeface="Roboto" panose="02000000000000000000" pitchFamily="2" charset="0"/>
              <a:ea typeface="Roboto" panose="02000000000000000000" pitchFamily="2" charset="0"/>
              <a:cs typeface="Roboto" panose="02000000000000000000" pitchFamily="2" charset="0"/>
            </a:rPr>
            <a:t>Accept only </a:t>
          </a:r>
          <a:r>
            <a:rPr lang="en-US" altLang="en-US" i="1" dirty="0">
              <a:latin typeface="Roboto" panose="02000000000000000000" pitchFamily="2" charset="0"/>
              <a:ea typeface="Roboto" panose="02000000000000000000" pitchFamily="2" charset="0"/>
              <a:cs typeface="Roboto" panose="02000000000000000000" pitchFamily="2" charset="0"/>
            </a:rPr>
            <a:t>written</a:t>
          </a:r>
          <a:r>
            <a:rPr lang="en-US" altLang="en-US" dirty="0">
              <a:latin typeface="Roboto" panose="02000000000000000000" pitchFamily="2" charset="0"/>
              <a:ea typeface="Roboto" panose="02000000000000000000" pitchFamily="2" charset="0"/>
              <a:cs typeface="Roboto" panose="02000000000000000000" pitchFamily="2" charset="0"/>
            </a:rPr>
            <a:t> resignations, signed by parent and student (or email with parents copied.) </a:t>
          </a:r>
        </a:p>
        <a:p>
          <a:pPr>
            <a:buClr>
              <a:srgbClr val="00AAE7"/>
            </a:buClr>
            <a:buFont typeface="Arial" panose="020B0604020202020204" pitchFamily="34" charset="0"/>
            <a:buChar char="•"/>
          </a:pPr>
          <a:r>
            <a:rPr lang="en-US" altLang="en-US" dirty="0">
              <a:latin typeface="Roboto" panose="02000000000000000000" pitchFamily="2" charset="0"/>
              <a:ea typeface="Roboto" panose="02000000000000000000" pitchFamily="2" charset="0"/>
              <a:cs typeface="Roboto" panose="02000000000000000000" pitchFamily="2" charset="0"/>
            </a:rPr>
            <a:t>Advise them that resignation is permanent. </a:t>
          </a:r>
        </a:p>
        <a:p>
          <a:pPr>
            <a:buClr>
              <a:srgbClr val="00AAE7"/>
            </a:buClr>
            <a:buFont typeface="Arial" panose="020B0604020202020204" pitchFamily="34" charset="0"/>
            <a:buChar char="•"/>
          </a:pPr>
          <a:r>
            <a:rPr lang="en-US" altLang="en-US" dirty="0">
              <a:latin typeface="Roboto" panose="02000000000000000000" pitchFamily="2" charset="0"/>
              <a:ea typeface="Roboto" panose="02000000000000000000" pitchFamily="2" charset="0"/>
              <a:cs typeface="Roboto" panose="02000000000000000000" pitchFamily="2" charset="0"/>
            </a:rPr>
            <a:t>Optional: Present the resignation to your faculty council for a vote of acceptance.</a:t>
          </a:r>
        </a:p>
        <a:p>
          <a:pPr>
            <a:buClr>
              <a:srgbClr val="00AAE7"/>
            </a:buClr>
            <a:buFont typeface="Arial" panose="020B0604020202020204" pitchFamily="34" charset="0"/>
            <a:buChar char="•"/>
          </a:pPr>
          <a:r>
            <a:rPr lang="en-US" altLang="en-US" dirty="0">
              <a:latin typeface="Roboto" panose="02000000000000000000" pitchFamily="2" charset="0"/>
              <a:ea typeface="Roboto" panose="02000000000000000000" pitchFamily="2" charset="0"/>
              <a:cs typeface="Roboto" panose="02000000000000000000" pitchFamily="2" charset="0"/>
            </a:rPr>
            <a:t>Notify student in writing that their membership has ended. </a:t>
          </a:r>
          <a:endParaRPr lang="en-US" b="0" dirty="0"/>
        </a:p>
      </dgm:t>
    </dgm:pt>
    <dgm:pt modelId="{9A1AA962-BD91-4E98-AEBC-1D1246751D50}" type="parTrans" cxnId="{FDEAFCE8-46B9-41AF-9BDC-42156D5B3B24}">
      <dgm:prSet/>
      <dgm:spPr/>
      <dgm:t>
        <a:bodyPr/>
        <a:lstStyle/>
        <a:p>
          <a:endParaRPr lang="en-US"/>
        </a:p>
      </dgm:t>
    </dgm:pt>
    <dgm:pt modelId="{F4701CBB-4B02-4CD6-93C2-0F0E641A6729}" type="sibTrans" cxnId="{FDEAFCE8-46B9-41AF-9BDC-42156D5B3B24}">
      <dgm:prSet/>
      <dgm:spPr/>
      <dgm:t>
        <a:bodyPr/>
        <a:lstStyle/>
        <a:p>
          <a:endParaRPr lang="en-US"/>
        </a:p>
      </dgm:t>
    </dgm:pt>
    <dgm:pt modelId="{99787BFF-3EF3-46AE-A418-755CC04C8A85}">
      <dgm:prSet/>
      <dgm:spPr/>
      <dgm:t>
        <a:bodyPr/>
        <a:lstStyle/>
        <a:p>
          <a:endParaRPr lang="en-US"/>
        </a:p>
      </dgm:t>
    </dgm:pt>
    <dgm:pt modelId="{0CC2AA43-B0DB-4B06-B0A4-EA625540A1BC}" type="sibTrans" cxnId="{364FA7F9-B993-4075-98EC-E558D1B3DB50}">
      <dgm:prSet/>
      <dgm:spPr/>
      <dgm:t>
        <a:bodyPr/>
        <a:lstStyle/>
        <a:p>
          <a:endParaRPr lang="en-US"/>
        </a:p>
      </dgm:t>
    </dgm:pt>
    <dgm:pt modelId="{DAAD630C-EB99-4AD0-9B28-554386B61095}" type="parTrans" cxnId="{364FA7F9-B993-4075-98EC-E558D1B3DB50}">
      <dgm:prSet/>
      <dgm:spPr/>
      <dgm:t>
        <a:bodyPr/>
        <a:lstStyle/>
        <a:p>
          <a:endParaRPr lang="en-US"/>
        </a:p>
      </dgm:t>
    </dgm:pt>
    <dgm:pt modelId="{47A0AF1A-2E9E-4E33-8FE9-3B98201644B1}" type="pres">
      <dgm:prSet presAssocID="{ED4C818D-5FB9-4EF0-BA07-55B2B19E0B25}" presName="root" presStyleCnt="0">
        <dgm:presLayoutVars>
          <dgm:dir/>
          <dgm:resizeHandles val="exact"/>
        </dgm:presLayoutVars>
      </dgm:prSet>
      <dgm:spPr/>
    </dgm:pt>
    <dgm:pt modelId="{7479DDA2-C3BD-44DA-847B-E793D574A4EE}" type="pres">
      <dgm:prSet presAssocID="{88BA955B-ACA2-40E2-9664-C9C3502EAC87}" presName="compNode" presStyleCnt="0"/>
      <dgm:spPr/>
    </dgm:pt>
    <dgm:pt modelId="{05452FE8-3328-4DBA-8369-44FA7A4424B3}" type="pres">
      <dgm:prSet presAssocID="{88BA955B-ACA2-40E2-9664-C9C3502EAC87}" presName="bgRect" presStyleLbl="bgShp" presStyleIdx="0" presStyleCnt="2"/>
      <dgm:spPr/>
    </dgm:pt>
    <dgm:pt modelId="{A59CF5F7-B059-43EA-860E-D4A753EC3AC5}" type="pres">
      <dgm:prSet presAssocID="{88BA955B-ACA2-40E2-9664-C9C3502EAC87}" presName="iconRect" presStyleLbl="node1" presStyleIdx="0" presStyleCnt="2" custLinFactX="453335" custLinFactNeighborX="500000" custLinFactNeighborY="-16077"/>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Open envelope outline"/>
        </a:ext>
      </dgm:extLst>
    </dgm:pt>
    <dgm:pt modelId="{7BD7D33E-E53A-49CB-A85E-B46FB86C9FE6}" type="pres">
      <dgm:prSet presAssocID="{88BA955B-ACA2-40E2-9664-C9C3502EAC87}" presName="spaceRect" presStyleCnt="0"/>
      <dgm:spPr/>
    </dgm:pt>
    <dgm:pt modelId="{DFC0021C-99C8-4186-9140-3F1A0A1826DA}" type="pres">
      <dgm:prSet presAssocID="{88BA955B-ACA2-40E2-9664-C9C3502EAC87}" presName="parTx" presStyleLbl="revTx" presStyleIdx="0" presStyleCnt="3" custScaleX="161517">
        <dgm:presLayoutVars>
          <dgm:chMax val="0"/>
          <dgm:chPref val="0"/>
        </dgm:presLayoutVars>
      </dgm:prSet>
      <dgm:spPr/>
    </dgm:pt>
    <dgm:pt modelId="{DF9DF2C9-2C4E-40CB-B6CD-1FD95954A5C1}" type="pres">
      <dgm:prSet presAssocID="{88BA955B-ACA2-40E2-9664-C9C3502EAC87}" presName="desTx" presStyleLbl="revTx" presStyleIdx="1" presStyleCnt="3">
        <dgm:presLayoutVars/>
      </dgm:prSet>
      <dgm:spPr/>
    </dgm:pt>
    <dgm:pt modelId="{4C4577D7-B66C-4435-8604-564CC50D0D0A}" type="pres">
      <dgm:prSet presAssocID="{3F204490-D4C6-477B-95F2-2ABD0B6FBB77}" presName="sibTrans" presStyleCnt="0"/>
      <dgm:spPr/>
    </dgm:pt>
    <dgm:pt modelId="{7423EE7E-C64E-4366-B4E1-5BA0D5887335}" type="pres">
      <dgm:prSet presAssocID="{2FAFF537-8B18-4250-A487-31BBE34BC8E2}" presName="compNode" presStyleCnt="0"/>
      <dgm:spPr/>
    </dgm:pt>
    <dgm:pt modelId="{2E7346CB-111D-48E4-94AE-E6C57BBC1049}" type="pres">
      <dgm:prSet presAssocID="{2FAFF537-8B18-4250-A487-31BBE34BC8E2}" presName="bgRect" presStyleLbl="bgShp" presStyleIdx="1" presStyleCnt="2"/>
      <dgm:spPr/>
    </dgm:pt>
    <dgm:pt modelId="{F52AB25F-B6D8-43C2-BEDD-F0D84D2FDC28}" type="pres">
      <dgm:prSet presAssocID="{2FAFF537-8B18-4250-A487-31BBE34BC8E2}"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omment Like outline"/>
        </a:ext>
      </dgm:extLst>
    </dgm:pt>
    <dgm:pt modelId="{83991538-71DD-47CB-842E-7AD496FC79D7}" type="pres">
      <dgm:prSet presAssocID="{2FAFF537-8B18-4250-A487-31BBE34BC8E2}" presName="spaceRect" presStyleCnt="0"/>
      <dgm:spPr/>
    </dgm:pt>
    <dgm:pt modelId="{78EB93BC-7C00-498B-85D0-0B9CBE766D17}" type="pres">
      <dgm:prSet presAssocID="{2FAFF537-8B18-4250-A487-31BBE34BC8E2}" presName="parTx" presStyleLbl="revTx" presStyleIdx="2" presStyleCnt="3">
        <dgm:presLayoutVars>
          <dgm:chMax val="0"/>
          <dgm:chPref val="0"/>
        </dgm:presLayoutVars>
      </dgm:prSet>
      <dgm:spPr/>
    </dgm:pt>
  </dgm:ptLst>
  <dgm:cxnLst>
    <dgm:cxn modelId="{68850857-C53C-4164-83F1-D4D30DBC412C}" srcId="{ED4C818D-5FB9-4EF0-BA07-55B2B19E0B25}" destId="{88BA955B-ACA2-40E2-9664-C9C3502EAC87}" srcOrd="0" destOrd="0" parTransId="{42E3133E-4B2D-4F95-BCC0-8C465687B2B6}" sibTransId="{3F204490-D4C6-477B-95F2-2ABD0B6FBB77}"/>
    <dgm:cxn modelId="{E9D4B797-DAF7-4186-8B2B-6FA5F0BF7589}" type="presOf" srcId="{ED4C818D-5FB9-4EF0-BA07-55B2B19E0B25}" destId="{47A0AF1A-2E9E-4E33-8FE9-3B98201644B1}" srcOrd="0" destOrd="0" presId="urn:microsoft.com/office/officeart/2018/2/layout/IconVerticalSolidList"/>
    <dgm:cxn modelId="{EA8EE698-CE45-472F-B2F4-E9C2C6D4FD30}" type="presOf" srcId="{2FAFF537-8B18-4250-A487-31BBE34BC8E2}" destId="{78EB93BC-7C00-498B-85D0-0B9CBE766D17}" srcOrd="0" destOrd="0" presId="urn:microsoft.com/office/officeart/2018/2/layout/IconVerticalSolidList"/>
    <dgm:cxn modelId="{BDB48EBE-7AF3-4C47-A64C-F79ED70E5202}" type="presOf" srcId="{88BA955B-ACA2-40E2-9664-C9C3502EAC87}" destId="{DFC0021C-99C8-4186-9140-3F1A0A1826DA}" srcOrd="0" destOrd="0" presId="urn:microsoft.com/office/officeart/2018/2/layout/IconVerticalSolidList"/>
    <dgm:cxn modelId="{FDEAFCE8-46B9-41AF-9BDC-42156D5B3B24}" srcId="{ED4C818D-5FB9-4EF0-BA07-55B2B19E0B25}" destId="{2FAFF537-8B18-4250-A487-31BBE34BC8E2}" srcOrd="1" destOrd="0" parTransId="{9A1AA962-BD91-4E98-AEBC-1D1246751D50}" sibTransId="{F4701CBB-4B02-4CD6-93C2-0F0E641A6729}"/>
    <dgm:cxn modelId="{1A4EADEC-39E8-49F4-885B-357BD5242AC8}" type="presOf" srcId="{99787BFF-3EF3-46AE-A418-755CC04C8A85}" destId="{DF9DF2C9-2C4E-40CB-B6CD-1FD95954A5C1}" srcOrd="0" destOrd="0" presId="urn:microsoft.com/office/officeart/2018/2/layout/IconVerticalSolidList"/>
    <dgm:cxn modelId="{364FA7F9-B993-4075-98EC-E558D1B3DB50}" srcId="{88BA955B-ACA2-40E2-9664-C9C3502EAC87}" destId="{99787BFF-3EF3-46AE-A418-755CC04C8A85}" srcOrd="0" destOrd="0" parTransId="{DAAD630C-EB99-4AD0-9B28-554386B61095}" sibTransId="{0CC2AA43-B0DB-4B06-B0A4-EA625540A1BC}"/>
    <dgm:cxn modelId="{2C162534-48E1-47F2-A890-6B8C07B62BCE}" type="presParOf" srcId="{47A0AF1A-2E9E-4E33-8FE9-3B98201644B1}" destId="{7479DDA2-C3BD-44DA-847B-E793D574A4EE}" srcOrd="0" destOrd="0" presId="urn:microsoft.com/office/officeart/2018/2/layout/IconVerticalSolidList"/>
    <dgm:cxn modelId="{EC220933-9F60-449A-A10C-10CC885EE750}" type="presParOf" srcId="{7479DDA2-C3BD-44DA-847B-E793D574A4EE}" destId="{05452FE8-3328-4DBA-8369-44FA7A4424B3}" srcOrd="0" destOrd="0" presId="urn:microsoft.com/office/officeart/2018/2/layout/IconVerticalSolidList"/>
    <dgm:cxn modelId="{1C092FE8-1A48-451C-BBA0-D2CA45062921}" type="presParOf" srcId="{7479DDA2-C3BD-44DA-847B-E793D574A4EE}" destId="{A59CF5F7-B059-43EA-860E-D4A753EC3AC5}" srcOrd="1" destOrd="0" presId="urn:microsoft.com/office/officeart/2018/2/layout/IconVerticalSolidList"/>
    <dgm:cxn modelId="{9FD86B0A-FCA5-4FBB-B791-EE535CA6A159}" type="presParOf" srcId="{7479DDA2-C3BD-44DA-847B-E793D574A4EE}" destId="{7BD7D33E-E53A-49CB-A85E-B46FB86C9FE6}" srcOrd="2" destOrd="0" presId="urn:microsoft.com/office/officeart/2018/2/layout/IconVerticalSolidList"/>
    <dgm:cxn modelId="{A3657BBF-C485-47CF-A3CC-390C3EA20A58}" type="presParOf" srcId="{7479DDA2-C3BD-44DA-847B-E793D574A4EE}" destId="{DFC0021C-99C8-4186-9140-3F1A0A1826DA}" srcOrd="3" destOrd="0" presId="urn:microsoft.com/office/officeart/2018/2/layout/IconVerticalSolidList"/>
    <dgm:cxn modelId="{8ACE80E9-D389-47AB-9368-CF22C054956D}" type="presParOf" srcId="{7479DDA2-C3BD-44DA-847B-E793D574A4EE}" destId="{DF9DF2C9-2C4E-40CB-B6CD-1FD95954A5C1}" srcOrd="4" destOrd="0" presId="urn:microsoft.com/office/officeart/2018/2/layout/IconVerticalSolidList"/>
    <dgm:cxn modelId="{F690583A-92C6-4938-86D9-4D2CD24B7909}" type="presParOf" srcId="{47A0AF1A-2E9E-4E33-8FE9-3B98201644B1}" destId="{4C4577D7-B66C-4435-8604-564CC50D0D0A}" srcOrd="1" destOrd="0" presId="urn:microsoft.com/office/officeart/2018/2/layout/IconVerticalSolidList"/>
    <dgm:cxn modelId="{A426DAF6-B596-48C1-B253-475DC0384183}" type="presParOf" srcId="{47A0AF1A-2E9E-4E33-8FE9-3B98201644B1}" destId="{7423EE7E-C64E-4366-B4E1-5BA0D5887335}" srcOrd="2" destOrd="0" presId="urn:microsoft.com/office/officeart/2018/2/layout/IconVerticalSolidList"/>
    <dgm:cxn modelId="{4ECE8E38-4EFF-43CB-B3D0-0DEC15517CD5}" type="presParOf" srcId="{7423EE7E-C64E-4366-B4E1-5BA0D5887335}" destId="{2E7346CB-111D-48E4-94AE-E6C57BBC1049}" srcOrd="0" destOrd="0" presId="urn:microsoft.com/office/officeart/2018/2/layout/IconVerticalSolidList"/>
    <dgm:cxn modelId="{0FAA627A-9CE5-4EA5-8157-89ECCD1348E4}" type="presParOf" srcId="{7423EE7E-C64E-4366-B4E1-5BA0D5887335}" destId="{F52AB25F-B6D8-43C2-BEDD-F0D84D2FDC28}" srcOrd="1" destOrd="0" presId="urn:microsoft.com/office/officeart/2018/2/layout/IconVerticalSolidList"/>
    <dgm:cxn modelId="{9084AA9B-C1C1-4DA9-9625-030C10E551BE}" type="presParOf" srcId="{7423EE7E-C64E-4366-B4E1-5BA0D5887335}" destId="{83991538-71DD-47CB-842E-7AD496FC79D7}" srcOrd="2" destOrd="0" presId="urn:microsoft.com/office/officeart/2018/2/layout/IconVerticalSolidList"/>
    <dgm:cxn modelId="{E4391E39-3385-4881-A7B6-85D5EDBEAEDF}" type="presParOf" srcId="{7423EE7E-C64E-4366-B4E1-5BA0D5887335}" destId="{78EB93BC-7C00-498B-85D0-0B9CBE766D1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D4C818D-5FB9-4EF0-BA07-55B2B19E0B25}" type="doc">
      <dgm:prSet loTypeId="urn:microsoft.com/office/officeart/2018/5/layout/CenteredIconLabelDescriptionList" loCatId="icon" qsTypeId="urn:microsoft.com/office/officeart/2005/8/quickstyle/simple1" qsCatId="simple" csTypeId="urn:microsoft.com/office/officeart/2005/8/colors/accent2_2" csCatId="accent2" phldr="1"/>
      <dgm:spPr/>
      <dgm:t>
        <a:bodyPr/>
        <a:lstStyle/>
        <a:p>
          <a:endParaRPr lang="en-US"/>
        </a:p>
      </dgm:t>
    </dgm:pt>
    <dgm:pt modelId="{88BA955B-ACA2-40E2-9664-C9C3502EAC87}">
      <dgm:prSet/>
      <dgm:spPr/>
      <dgm:t>
        <a:bodyPr/>
        <a:lstStyle/>
        <a:p>
          <a:pPr>
            <a:lnSpc>
              <a:spcPct val="100000"/>
            </a:lnSpc>
            <a:defRPr b="1"/>
          </a:pPr>
          <a:r>
            <a:rPr lang="en-US" altLang="en-US" b="0" dirty="0">
              <a:solidFill>
                <a:schemeClr val="tx1"/>
              </a:solidFill>
              <a:latin typeface="Roboto" panose="02000000000000000000" pitchFamily="2" charset="0"/>
              <a:ea typeface="Roboto" panose="02000000000000000000" pitchFamily="2" charset="0"/>
              <a:cs typeface="Roboto" panose="02000000000000000000" pitchFamily="2" charset="0"/>
            </a:rPr>
            <a:t>If the decision is upheld on appeal (or the student doesn’t appeal), the dismissal is permanent. There is no opportunity for future selection to NJHS (for NJHS dismissal) or NHS (for NHS dismissal.) </a:t>
          </a:r>
          <a:endParaRPr lang="en-US" b="0" dirty="0">
            <a:solidFill>
              <a:schemeClr val="tx1"/>
            </a:solidFill>
          </a:endParaRPr>
        </a:p>
      </dgm:t>
    </dgm:pt>
    <dgm:pt modelId="{42E3133E-4B2D-4F95-BCC0-8C465687B2B6}" type="parTrans" cxnId="{68850857-C53C-4164-83F1-D4D30DBC412C}">
      <dgm:prSet/>
      <dgm:spPr/>
      <dgm:t>
        <a:bodyPr/>
        <a:lstStyle/>
        <a:p>
          <a:endParaRPr lang="en-US"/>
        </a:p>
      </dgm:t>
    </dgm:pt>
    <dgm:pt modelId="{3F204490-D4C6-477B-95F2-2ABD0B6FBB77}" type="sibTrans" cxnId="{68850857-C53C-4164-83F1-D4D30DBC412C}">
      <dgm:prSet/>
      <dgm:spPr/>
      <dgm:t>
        <a:bodyPr/>
        <a:lstStyle/>
        <a:p>
          <a:endParaRPr lang="en-US"/>
        </a:p>
      </dgm:t>
    </dgm:pt>
    <dgm:pt modelId="{2FAFF537-8B18-4250-A487-31BBE34BC8E2}">
      <dgm:prSet/>
      <dgm:spPr/>
      <dgm:t>
        <a:bodyPr/>
        <a:lstStyle/>
        <a:p>
          <a:pPr>
            <a:lnSpc>
              <a:spcPct val="100000"/>
            </a:lnSpc>
            <a:defRPr b="1"/>
          </a:pPr>
          <a:r>
            <a:rPr lang="en-US" altLang="en-US" b="0" dirty="0">
              <a:solidFill>
                <a:schemeClr val="tx1"/>
              </a:solidFill>
              <a:latin typeface="Roboto" panose="02000000000000000000" pitchFamily="2" charset="0"/>
              <a:ea typeface="Roboto" panose="02000000000000000000" pitchFamily="2" charset="0"/>
              <a:cs typeface="Roboto" panose="02000000000000000000" pitchFamily="2" charset="0"/>
            </a:rPr>
            <a:t>Dismissal from NJHS does </a:t>
          </a:r>
          <a:r>
            <a:rPr lang="en-US" altLang="en-US" b="0" i="1" dirty="0">
              <a:solidFill>
                <a:schemeClr val="tx1"/>
              </a:solidFill>
              <a:latin typeface="Roboto" panose="02000000000000000000" pitchFamily="2" charset="0"/>
              <a:ea typeface="Roboto" panose="02000000000000000000" pitchFamily="2" charset="0"/>
              <a:cs typeface="Roboto" panose="02000000000000000000" pitchFamily="2" charset="0"/>
            </a:rPr>
            <a:t>not</a:t>
          </a:r>
          <a:r>
            <a:rPr lang="en-US" altLang="en-US" b="0" dirty="0">
              <a:solidFill>
                <a:schemeClr val="tx1"/>
              </a:solidFill>
              <a:latin typeface="Roboto" panose="02000000000000000000" pitchFamily="2" charset="0"/>
              <a:ea typeface="Roboto" panose="02000000000000000000" pitchFamily="2" charset="0"/>
              <a:cs typeface="Roboto" panose="02000000000000000000" pitchFamily="2" charset="0"/>
            </a:rPr>
            <a:t> prevent a student from being considered for membership in NHS in high school, just like being an NJHS member doesn’t guarantee selection to NHS. Likewise, with NEHS and NJHS. The programs operate independent of one another. </a:t>
          </a:r>
          <a:endParaRPr lang="en-US" b="0" dirty="0">
            <a:solidFill>
              <a:schemeClr val="tx1"/>
            </a:solidFill>
          </a:endParaRPr>
        </a:p>
      </dgm:t>
    </dgm:pt>
    <dgm:pt modelId="{9A1AA962-BD91-4E98-AEBC-1D1246751D50}" type="parTrans" cxnId="{FDEAFCE8-46B9-41AF-9BDC-42156D5B3B24}">
      <dgm:prSet/>
      <dgm:spPr/>
      <dgm:t>
        <a:bodyPr/>
        <a:lstStyle/>
        <a:p>
          <a:endParaRPr lang="en-US"/>
        </a:p>
      </dgm:t>
    </dgm:pt>
    <dgm:pt modelId="{F4701CBB-4B02-4CD6-93C2-0F0E641A6729}" type="sibTrans" cxnId="{FDEAFCE8-46B9-41AF-9BDC-42156D5B3B24}">
      <dgm:prSet/>
      <dgm:spPr/>
      <dgm:t>
        <a:bodyPr/>
        <a:lstStyle/>
        <a:p>
          <a:endParaRPr lang="en-US"/>
        </a:p>
      </dgm:t>
    </dgm:pt>
    <dgm:pt modelId="{99787BFF-3EF3-46AE-A418-755CC04C8A85}">
      <dgm:prSet/>
      <dgm:spPr/>
      <dgm:t>
        <a:bodyPr/>
        <a:lstStyle/>
        <a:p>
          <a:pPr>
            <a:lnSpc>
              <a:spcPct val="100000"/>
            </a:lnSpc>
          </a:pPr>
          <a:endParaRPr lang="en-US"/>
        </a:p>
      </dgm:t>
    </dgm:pt>
    <dgm:pt modelId="{0CC2AA43-B0DB-4B06-B0A4-EA625540A1BC}" type="sibTrans" cxnId="{364FA7F9-B993-4075-98EC-E558D1B3DB50}">
      <dgm:prSet/>
      <dgm:spPr/>
      <dgm:t>
        <a:bodyPr/>
        <a:lstStyle/>
        <a:p>
          <a:endParaRPr lang="en-US"/>
        </a:p>
      </dgm:t>
    </dgm:pt>
    <dgm:pt modelId="{DAAD630C-EB99-4AD0-9B28-554386B61095}" type="parTrans" cxnId="{364FA7F9-B993-4075-98EC-E558D1B3DB50}">
      <dgm:prSet/>
      <dgm:spPr/>
      <dgm:t>
        <a:bodyPr/>
        <a:lstStyle/>
        <a:p>
          <a:endParaRPr lang="en-US"/>
        </a:p>
      </dgm:t>
    </dgm:pt>
    <dgm:pt modelId="{5D597E2C-ED0F-4568-B469-EC1DC19A5BB9}" type="pres">
      <dgm:prSet presAssocID="{ED4C818D-5FB9-4EF0-BA07-55B2B19E0B25}" presName="root" presStyleCnt="0">
        <dgm:presLayoutVars>
          <dgm:dir/>
          <dgm:resizeHandles val="exact"/>
        </dgm:presLayoutVars>
      </dgm:prSet>
      <dgm:spPr/>
    </dgm:pt>
    <dgm:pt modelId="{B5476BC2-53D2-466B-9503-3C3FA464F404}" type="pres">
      <dgm:prSet presAssocID="{88BA955B-ACA2-40E2-9664-C9C3502EAC87}" presName="compNode" presStyleCnt="0"/>
      <dgm:spPr/>
    </dgm:pt>
    <dgm:pt modelId="{B14ADE25-08CD-4B9D-AB78-227FB8903B21}" type="pres">
      <dgm:prSet presAssocID="{88BA955B-ACA2-40E2-9664-C9C3502EAC87}"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Address Book with solid fill"/>
        </a:ext>
      </dgm:extLst>
    </dgm:pt>
    <dgm:pt modelId="{64ACBE1C-54FB-4789-8F34-C7645DAB6283}" type="pres">
      <dgm:prSet presAssocID="{88BA955B-ACA2-40E2-9664-C9C3502EAC87}" presName="iconSpace" presStyleCnt="0"/>
      <dgm:spPr/>
    </dgm:pt>
    <dgm:pt modelId="{0A0F5586-E560-43E2-BF63-D8D0856A8008}" type="pres">
      <dgm:prSet presAssocID="{88BA955B-ACA2-40E2-9664-C9C3502EAC87}" presName="parTx" presStyleLbl="revTx" presStyleIdx="0" presStyleCnt="4">
        <dgm:presLayoutVars>
          <dgm:chMax val="0"/>
          <dgm:chPref val="0"/>
        </dgm:presLayoutVars>
      </dgm:prSet>
      <dgm:spPr/>
    </dgm:pt>
    <dgm:pt modelId="{23ACA289-297D-4993-A93E-D19E8768BD62}" type="pres">
      <dgm:prSet presAssocID="{88BA955B-ACA2-40E2-9664-C9C3502EAC87}" presName="txSpace" presStyleCnt="0"/>
      <dgm:spPr/>
    </dgm:pt>
    <dgm:pt modelId="{8D44EC79-B2EA-4EDD-8539-98A9A366F13B}" type="pres">
      <dgm:prSet presAssocID="{88BA955B-ACA2-40E2-9664-C9C3502EAC87}" presName="desTx" presStyleLbl="revTx" presStyleIdx="1" presStyleCnt="4">
        <dgm:presLayoutVars/>
      </dgm:prSet>
      <dgm:spPr/>
    </dgm:pt>
    <dgm:pt modelId="{44289E2F-A5FF-47F0-8847-A8E605DA719C}" type="pres">
      <dgm:prSet presAssocID="{3F204490-D4C6-477B-95F2-2ABD0B6FBB77}" presName="sibTrans" presStyleCnt="0"/>
      <dgm:spPr/>
    </dgm:pt>
    <dgm:pt modelId="{B93DC817-02B0-4FA0-99DD-20CFF1F4D000}" type="pres">
      <dgm:prSet presAssocID="{2FAFF537-8B18-4250-A487-31BBE34BC8E2}" presName="compNode" presStyleCnt="0"/>
      <dgm:spPr/>
    </dgm:pt>
    <dgm:pt modelId="{9B48D8FA-8A7F-47CC-9E79-E67775DDBB3C}" type="pres">
      <dgm:prSet presAssocID="{2FAFF537-8B18-4250-A487-31BBE34BC8E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pt>
    <dgm:pt modelId="{F64C2DC8-089E-4D0D-A46C-36FBCF5B3727}" type="pres">
      <dgm:prSet presAssocID="{2FAFF537-8B18-4250-A487-31BBE34BC8E2}" presName="iconSpace" presStyleCnt="0"/>
      <dgm:spPr/>
    </dgm:pt>
    <dgm:pt modelId="{BA4B7A63-E867-46D0-9BF6-1573255E6993}" type="pres">
      <dgm:prSet presAssocID="{2FAFF537-8B18-4250-A487-31BBE34BC8E2}" presName="parTx" presStyleLbl="revTx" presStyleIdx="2" presStyleCnt="4">
        <dgm:presLayoutVars>
          <dgm:chMax val="0"/>
          <dgm:chPref val="0"/>
        </dgm:presLayoutVars>
      </dgm:prSet>
      <dgm:spPr/>
    </dgm:pt>
    <dgm:pt modelId="{9FBCA9FC-F30F-49CC-ACDA-8D7001FCB197}" type="pres">
      <dgm:prSet presAssocID="{2FAFF537-8B18-4250-A487-31BBE34BC8E2}" presName="txSpace" presStyleCnt="0"/>
      <dgm:spPr/>
    </dgm:pt>
    <dgm:pt modelId="{683D13D4-F570-40F8-AC7A-B83FDDBFD375}" type="pres">
      <dgm:prSet presAssocID="{2FAFF537-8B18-4250-A487-31BBE34BC8E2}" presName="desTx" presStyleLbl="revTx" presStyleIdx="3" presStyleCnt="4">
        <dgm:presLayoutVars/>
      </dgm:prSet>
      <dgm:spPr/>
    </dgm:pt>
  </dgm:ptLst>
  <dgm:cxnLst>
    <dgm:cxn modelId="{0C8D1B37-4768-45FB-B82B-3B362C720541}" type="presOf" srcId="{ED4C818D-5FB9-4EF0-BA07-55B2B19E0B25}" destId="{5D597E2C-ED0F-4568-B469-EC1DC19A5BB9}" srcOrd="0" destOrd="0" presId="urn:microsoft.com/office/officeart/2018/5/layout/CenteredIconLabelDescriptionList"/>
    <dgm:cxn modelId="{504C0542-FBF1-4B31-B073-5094D5D02F09}" type="presOf" srcId="{88BA955B-ACA2-40E2-9664-C9C3502EAC87}" destId="{0A0F5586-E560-43E2-BF63-D8D0856A8008}" srcOrd="0" destOrd="0" presId="urn:microsoft.com/office/officeart/2018/5/layout/CenteredIconLabelDescriptionList"/>
    <dgm:cxn modelId="{68850857-C53C-4164-83F1-D4D30DBC412C}" srcId="{ED4C818D-5FB9-4EF0-BA07-55B2B19E0B25}" destId="{88BA955B-ACA2-40E2-9664-C9C3502EAC87}" srcOrd="0" destOrd="0" parTransId="{42E3133E-4B2D-4F95-BCC0-8C465687B2B6}" sibTransId="{3F204490-D4C6-477B-95F2-2ABD0B6FBB77}"/>
    <dgm:cxn modelId="{D76DE9C7-22A4-40B7-82FF-755FA0494FED}" type="presOf" srcId="{2FAFF537-8B18-4250-A487-31BBE34BC8E2}" destId="{BA4B7A63-E867-46D0-9BF6-1573255E6993}" srcOrd="0" destOrd="0" presId="urn:microsoft.com/office/officeart/2018/5/layout/CenteredIconLabelDescriptionList"/>
    <dgm:cxn modelId="{BA234DCE-AD92-4E8A-884F-83B554A69298}" type="presOf" srcId="{99787BFF-3EF3-46AE-A418-755CC04C8A85}" destId="{8D44EC79-B2EA-4EDD-8539-98A9A366F13B}" srcOrd="0" destOrd="0" presId="urn:microsoft.com/office/officeart/2018/5/layout/CenteredIconLabelDescriptionList"/>
    <dgm:cxn modelId="{FDEAFCE8-46B9-41AF-9BDC-42156D5B3B24}" srcId="{ED4C818D-5FB9-4EF0-BA07-55B2B19E0B25}" destId="{2FAFF537-8B18-4250-A487-31BBE34BC8E2}" srcOrd="1" destOrd="0" parTransId="{9A1AA962-BD91-4E98-AEBC-1D1246751D50}" sibTransId="{F4701CBB-4B02-4CD6-93C2-0F0E641A6729}"/>
    <dgm:cxn modelId="{364FA7F9-B993-4075-98EC-E558D1B3DB50}" srcId="{88BA955B-ACA2-40E2-9664-C9C3502EAC87}" destId="{99787BFF-3EF3-46AE-A418-755CC04C8A85}" srcOrd="0" destOrd="0" parTransId="{DAAD630C-EB99-4AD0-9B28-554386B61095}" sibTransId="{0CC2AA43-B0DB-4B06-B0A4-EA625540A1BC}"/>
    <dgm:cxn modelId="{8322E5A5-5417-4309-86B3-FE83B185838A}" type="presParOf" srcId="{5D597E2C-ED0F-4568-B469-EC1DC19A5BB9}" destId="{B5476BC2-53D2-466B-9503-3C3FA464F404}" srcOrd="0" destOrd="0" presId="urn:microsoft.com/office/officeart/2018/5/layout/CenteredIconLabelDescriptionList"/>
    <dgm:cxn modelId="{7A4D9DAB-FD51-4C16-ABE8-07EA7310FDDC}" type="presParOf" srcId="{B5476BC2-53D2-466B-9503-3C3FA464F404}" destId="{B14ADE25-08CD-4B9D-AB78-227FB8903B21}" srcOrd="0" destOrd="0" presId="urn:microsoft.com/office/officeart/2018/5/layout/CenteredIconLabelDescriptionList"/>
    <dgm:cxn modelId="{50CDB715-8043-4E3C-9547-C59E5448CB5D}" type="presParOf" srcId="{B5476BC2-53D2-466B-9503-3C3FA464F404}" destId="{64ACBE1C-54FB-4789-8F34-C7645DAB6283}" srcOrd="1" destOrd="0" presId="urn:microsoft.com/office/officeart/2018/5/layout/CenteredIconLabelDescriptionList"/>
    <dgm:cxn modelId="{3DE3AF13-993A-4943-9A3F-F2B724303395}" type="presParOf" srcId="{B5476BC2-53D2-466B-9503-3C3FA464F404}" destId="{0A0F5586-E560-43E2-BF63-D8D0856A8008}" srcOrd="2" destOrd="0" presId="urn:microsoft.com/office/officeart/2018/5/layout/CenteredIconLabelDescriptionList"/>
    <dgm:cxn modelId="{9CD7ADE3-92E2-48F6-BC19-2DCC743710C9}" type="presParOf" srcId="{B5476BC2-53D2-466B-9503-3C3FA464F404}" destId="{23ACA289-297D-4993-A93E-D19E8768BD62}" srcOrd="3" destOrd="0" presId="urn:microsoft.com/office/officeart/2018/5/layout/CenteredIconLabelDescriptionList"/>
    <dgm:cxn modelId="{372BB95F-88F7-49D7-A7CA-979B886C8405}" type="presParOf" srcId="{B5476BC2-53D2-466B-9503-3C3FA464F404}" destId="{8D44EC79-B2EA-4EDD-8539-98A9A366F13B}" srcOrd="4" destOrd="0" presId="urn:microsoft.com/office/officeart/2018/5/layout/CenteredIconLabelDescriptionList"/>
    <dgm:cxn modelId="{E441648C-8EC7-4A6D-920C-09C238F39FB7}" type="presParOf" srcId="{5D597E2C-ED0F-4568-B469-EC1DC19A5BB9}" destId="{44289E2F-A5FF-47F0-8847-A8E605DA719C}" srcOrd="1" destOrd="0" presId="urn:microsoft.com/office/officeart/2018/5/layout/CenteredIconLabelDescriptionList"/>
    <dgm:cxn modelId="{612B1AB1-DF72-43B3-A5B1-2B6CBA138AEF}" type="presParOf" srcId="{5D597E2C-ED0F-4568-B469-EC1DC19A5BB9}" destId="{B93DC817-02B0-4FA0-99DD-20CFF1F4D000}" srcOrd="2" destOrd="0" presId="urn:microsoft.com/office/officeart/2018/5/layout/CenteredIconLabelDescriptionList"/>
    <dgm:cxn modelId="{3014F95B-B086-4258-8F87-F9104DCE69BD}" type="presParOf" srcId="{B93DC817-02B0-4FA0-99DD-20CFF1F4D000}" destId="{9B48D8FA-8A7F-47CC-9E79-E67775DDBB3C}" srcOrd="0" destOrd="0" presId="urn:microsoft.com/office/officeart/2018/5/layout/CenteredIconLabelDescriptionList"/>
    <dgm:cxn modelId="{8B01DCBD-FBB4-4F04-887A-BC5476A1BA4C}" type="presParOf" srcId="{B93DC817-02B0-4FA0-99DD-20CFF1F4D000}" destId="{F64C2DC8-089E-4D0D-A46C-36FBCF5B3727}" srcOrd="1" destOrd="0" presId="urn:microsoft.com/office/officeart/2018/5/layout/CenteredIconLabelDescriptionList"/>
    <dgm:cxn modelId="{A8D4FB7F-41D0-4A29-935F-276D14C4957C}" type="presParOf" srcId="{B93DC817-02B0-4FA0-99DD-20CFF1F4D000}" destId="{BA4B7A63-E867-46D0-9BF6-1573255E6993}" srcOrd="2" destOrd="0" presId="urn:microsoft.com/office/officeart/2018/5/layout/CenteredIconLabelDescriptionList"/>
    <dgm:cxn modelId="{5537798D-ABDB-40C9-BE70-86227F12EB74}" type="presParOf" srcId="{B93DC817-02B0-4FA0-99DD-20CFF1F4D000}" destId="{9FBCA9FC-F30F-49CC-ACDA-8D7001FCB197}" srcOrd="3" destOrd="0" presId="urn:microsoft.com/office/officeart/2018/5/layout/CenteredIconLabelDescriptionList"/>
    <dgm:cxn modelId="{6C2A8F62-0687-48B4-803E-3481013CC5D5}" type="presParOf" srcId="{B93DC817-02B0-4FA0-99DD-20CFF1F4D000}" destId="{683D13D4-F570-40F8-AC7A-B83FDDBFD375}"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D4C818D-5FB9-4EF0-BA07-55B2B19E0B25}"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88BA955B-ACA2-40E2-9664-C9C3502EAC87}">
      <dgm:prSet/>
      <dgm:spPr/>
      <dgm:t>
        <a:bodyPr/>
        <a:lstStyle/>
        <a:p>
          <a:pPr>
            <a:lnSpc>
              <a:spcPct val="100000"/>
            </a:lnSpc>
          </a:pPr>
          <a:r>
            <a:rPr lang="en-US" altLang="en-US" b="0" dirty="0">
              <a:latin typeface="Roboto" panose="02000000000000000000" pitchFamily="2" charset="0"/>
              <a:ea typeface="Roboto" panose="02000000000000000000" pitchFamily="2" charset="0"/>
              <a:cs typeface="Roboto" panose="02000000000000000000" pitchFamily="2" charset="0"/>
            </a:rPr>
            <a:t>List possible flagrant violations in writing. </a:t>
          </a:r>
          <a:endParaRPr lang="en-US" b="0" dirty="0"/>
        </a:p>
      </dgm:t>
    </dgm:pt>
    <dgm:pt modelId="{42E3133E-4B2D-4F95-BCC0-8C465687B2B6}" type="parTrans" cxnId="{68850857-C53C-4164-83F1-D4D30DBC412C}">
      <dgm:prSet/>
      <dgm:spPr/>
      <dgm:t>
        <a:bodyPr/>
        <a:lstStyle/>
        <a:p>
          <a:endParaRPr lang="en-US"/>
        </a:p>
      </dgm:t>
    </dgm:pt>
    <dgm:pt modelId="{3F204490-D4C6-477B-95F2-2ABD0B6FBB77}" type="sibTrans" cxnId="{68850857-C53C-4164-83F1-D4D30DBC412C}">
      <dgm:prSet/>
      <dgm:spPr/>
      <dgm:t>
        <a:bodyPr/>
        <a:lstStyle/>
        <a:p>
          <a:endParaRPr lang="en-US"/>
        </a:p>
      </dgm:t>
    </dgm:pt>
    <dgm:pt modelId="{2FAFF537-8B18-4250-A487-31BBE34BC8E2}">
      <dgm:prSet/>
      <dgm:spPr/>
      <dgm:t>
        <a:bodyPr/>
        <a:lstStyle/>
        <a:p>
          <a:pPr>
            <a:lnSpc>
              <a:spcPct val="100000"/>
            </a:lnSpc>
          </a:pPr>
          <a:r>
            <a:rPr lang="en-US" b="0" dirty="0"/>
            <a:t>Familiarize yourself with your local district’s policies for document retention, and other matters surrounding disciplinary actions. </a:t>
          </a:r>
        </a:p>
      </dgm:t>
    </dgm:pt>
    <dgm:pt modelId="{9A1AA962-BD91-4E98-AEBC-1D1246751D50}" type="parTrans" cxnId="{FDEAFCE8-46B9-41AF-9BDC-42156D5B3B24}">
      <dgm:prSet/>
      <dgm:spPr/>
      <dgm:t>
        <a:bodyPr/>
        <a:lstStyle/>
        <a:p>
          <a:endParaRPr lang="en-US"/>
        </a:p>
      </dgm:t>
    </dgm:pt>
    <dgm:pt modelId="{F4701CBB-4B02-4CD6-93C2-0F0E641A6729}" type="sibTrans" cxnId="{FDEAFCE8-46B9-41AF-9BDC-42156D5B3B24}">
      <dgm:prSet/>
      <dgm:spPr/>
      <dgm:t>
        <a:bodyPr/>
        <a:lstStyle/>
        <a:p>
          <a:endParaRPr lang="en-US"/>
        </a:p>
      </dgm:t>
    </dgm:pt>
    <dgm:pt modelId="{99787BFF-3EF3-46AE-A418-755CC04C8A85}">
      <dgm:prSet/>
      <dgm:spPr/>
      <dgm:t>
        <a:bodyPr/>
        <a:lstStyle/>
        <a:p>
          <a:pPr>
            <a:lnSpc>
              <a:spcPct val="100000"/>
            </a:lnSpc>
          </a:pPr>
          <a:endParaRPr lang="en-US"/>
        </a:p>
      </dgm:t>
    </dgm:pt>
    <dgm:pt modelId="{0CC2AA43-B0DB-4B06-B0A4-EA625540A1BC}" type="sibTrans" cxnId="{364FA7F9-B993-4075-98EC-E558D1B3DB50}">
      <dgm:prSet/>
      <dgm:spPr/>
      <dgm:t>
        <a:bodyPr/>
        <a:lstStyle/>
        <a:p>
          <a:endParaRPr lang="en-US"/>
        </a:p>
      </dgm:t>
    </dgm:pt>
    <dgm:pt modelId="{DAAD630C-EB99-4AD0-9B28-554386B61095}" type="parTrans" cxnId="{364FA7F9-B993-4075-98EC-E558D1B3DB50}">
      <dgm:prSet/>
      <dgm:spPr/>
      <dgm:t>
        <a:bodyPr/>
        <a:lstStyle/>
        <a:p>
          <a:endParaRPr lang="en-US"/>
        </a:p>
      </dgm:t>
    </dgm:pt>
    <dgm:pt modelId="{A973D196-B137-4F40-A3B0-74D6081DCEE1}" type="pres">
      <dgm:prSet presAssocID="{ED4C818D-5FB9-4EF0-BA07-55B2B19E0B25}" presName="root" presStyleCnt="0">
        <dgm:presLayoutVars>
          <dgm:dir/>
          <dgm:resizeHandles val="exact"/>
        </dgm:presLayoutVars>
      </dgm:prSet>
      <dgm:spPr/>
    </dgm:pt>
    <dgm:pt modelId="{DE4DDA0C-161E-4997-891F-A7128D3351F4}" type="pres">
      <dgm:prSet presAssocID="{88BA955B-ACA2-40E2-9664-C9C3502EAC87}" presName="compNode" presStyleCnt="0"/>
      <dgm:spPr/>
    </dgm:pt>
    <dgm:pt modelId="{FE439155-FB58-4C6E-B537-58585E980B5F}" type="pres">
      <dgm:prSet presAssocID="{88BA955B-ACA2-40E2-9664-C9C3502EAC87}" presName="bgRect" presStyleLbl="bgShp" presStyleIdx="0" presStyleCnt="2" custLinFactNeighborX="13596" custLinFactNeighborY="-1936"/>
      <dgm:spPr/>
    </dgm:pt>
    <dgm:pt modelId="{72C6D9F3-E95E-45FE-A1D8-5E572AD08DE3}" type="pres">
      <dgm:prSet presAssocID="{88BA955B-ACA2-40E2-9664-C9C3502EAC8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Judge"/>
        </a:ext>
      </dgm:extLst>
    </dgm:pt>
    <dgm:pt modelId="{4D26B210-449F-4C36-B600-51A8A2A4C0EC}" type="pres">
      <dgm:prSet presAssocID="{88BA955B-ACA2-40E2-9664-C9C3502EAC87}" presName="spaceRect" presStyleCnt="0"/>
      <dgm:spPr/>
    </dgm:pt>
    <dgm:pt modelId="{A2FEBC00-EB19-44FD-A384-D2DF636B09AC}" type="pres">
      <dgm:prSet presAssocID="{88BA955B-ACA2-40E2-9664-C9C3502EAC87}" presName="parTx" presStyleLbl="revTx" presStyleIdx="0" presStyleCnt="3" custScaleX="135836" custLinFactNeighborX="18815" custLinFactNeighborY="-1936">
        <dgm:presLayoutVars>
          <dgm:chMax val="0"/>
          <dgm:chPref val="0"/>
        </dgm:presLayoutVars>
      </dgm:prSet>
      <dgm:spPr/>
    </dgm:pt>
    <dgm:pt modelId="{79EAB312-6EEC-4F1A-86F0-9BAA33B7A749}" type="pres">
      <dgm:prSet presAssocID="{88BA955B-ACA2-40E2-9664-C9C3502EAC87}" presName="desTx" presStyleLbl="revTx" presStyleIdx="1" presStyleCnt="3">
        <dgm:presLayoutVars/>
      </dgm:prSet>
      <dgm:spPr/>
    </dgm:pt>
    <dgm:pt modelId="{E449D1F3-B628-4D94-8E55-1C0E5A924777}" type="pres">
      <dgm:prSet presAssocID="{3F204490-D4C6-477B-95F2-2ABD0B6FBB77}" presName="sibTrans" presStyleCnt="0"/>
      <dgm:spPr/>
    </dgm:pt>
    <dgm:pt modelId="{57BC864D-66B3-4CDD-AA13-1CA7B3303494}" type="pres">
      <dgm:prSet presAssocID="{2FAFF537-8B18-4250-A487-31BBE34BC8E2}" presName="compNode" presStyleCnt="0"/>
      <dgm:spPr/>
    </dgm:pt>
    <dgm:pt modelId="{0D35BD5F-EBD0-4FF8-9846-A9333CC737AF}" type="pres">
      <dgm:prSet presAssocID="{2FAFF537-8B18-4250-A487-31BBE34BC8E2}" presName="bgRect" presStyleLbl="bgShp" presStyleIdx="1" presStyleCnt="2"/>
      <dgm:spPr/>
    </dgm:pt>
    <dgm:pt modelId="{038A7AB7-2710-4A42-B2DB-F7B3029159D4}" type="pres">
      <dgm:prSet presAssocID="{2FAFF537-8B18-4250-A487-31BBE34BC8E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421A31A9-E812-4EB0-992D-A220B77AB4DE}" type="pres">
      <dgm:prSet presAssocID="{2FAFF537-8B18-4250-A487-31BBE34BC8E2}" presName="spaceRect" presStyleCnt="0"/>
      <dgm:spPr/>
    </dgm:pt>
    <dgm:pt modelId="{8B7446C0-E0B0-4279-9F49-87AE06FF4B8D}" type="pres">
      <dgm:prSet presAssocID="{2FAFF537-8B18-4250-A487-31BBE34BC8E2}" presName="parTx" presStyleLbl="revTx" presStyleIdx="2" presStyleCnt="3">
        <dgm:presLayoutVars>
          <dgm:chMax val="0"/>
          <dgm:chPref val="0"/>
        </dgm:presLayoutVars>
      </dgm:prSet>
      <dgm:spPr/>
    </dgm:pt>
  </dgm:ptLst>
  <dgm:cxnLst>
    <dgm:cxn modelId="{68850857-C53C-4164-83F1-D4D30DBC412C}" srcId="{ED4C818D-5FB9-4EF0-BA07-55B2B19E0B25}" destId="{88BA955B-ACA2-40E2-9664-C9C3502EAC87}" srcOrd="0" destOrd="0" parTransId="{42E3133E-4B2D-4F95-BCC0-8C465687B2B6}" sibTransId="{3F204490-D4C6-477B-95F2-2ABD0B6FBB77}"/>
    <dgm:cxn modelId="{7D335D83-AD26-4391-94B8-498009C4A027}" type="presOf" srcId="{2FAFF537-8B18-4250-A487-31BBE34BC8E2}" destId="{8B7446C0-E0B0-4279-9F49-87AE06FF4B8D}" srcOrd="0" destOrd="0" presId="urn:microsoft.com/office/officeart/2018/2/layout/IconVerticalSolidList"/>
    <dgm:cxn modelId="{DA9D909C-F818-4281-AB92-88053C000D0F}" type="presOf" srcId="{ED4C818D-5FB9-4EF0-BA07-55B2B19E0B25}" destId="{A973D196-B137-4F40-A3B0-74D6081DCEE1}" srcOrd="0" destOrd="0" presId="urn:microsoft.com/office/officeart/2018/2/layout/IconVerticalSolidList"/>
    <dgm:cxn modelId="{E4320FC7-238B-4F1A-BB5C-C71C361E6F07}" type="presOf" srcId="{99787BFF-3EF3-46AE-A418-755CC04C8A85}" destId="{79EAB312-6EEC-4F1A-86F0-9BAA33B7A749}" srcOrd="0" destOrd="0" presId="urn:microsoft.com/office/officeart/2018/2/layout/IconVerticalSolidList"/>
    <dgm:cxn modelId="{9702F8C7-E0A9-491C-A0E4-0EC0D86EA89B}" type="presOf" srcId="{88BA955B-ACA2-40E2-9664-C9C3502EAC87}" destId="{A2FEBC00-EB19-44FD-A384-D2DF636B09AC}" srcOrd="0" destOrd="0" presId="urn:microsoft.com/office/officeart/2018/2/layout/IconVerticalSolidList"/>
    <dgm:cxn modelId="{FDEAFCE8-46B9-41AF-9BDC-42156D5B3B24}" srcId="{ED4C818D-5FB9-4EF0-BA07-55B2B19E0B25}" destId="{2FAFF537-8B18-4250-A487-31BBE34BC8E2}" srcOrd="1" destOrd="0" parTransId="{9A1AA962-BD91-4E98-AEBC-1D1246751D50}" sibTransId="{F4701CBB-4B02-4CD6-93C2-0F0E641A6729}"/>
    <dgm:cxn modelId="{364FA7F9-B993-4075-98EC-E558D1B3DB50}" srcId="{88BA955B-ACA2-40E2-9664-C9C3502EAC87}" destId="{99787BFF-3EF3-46AE-A418-755CC04C8A85}" srcOrd="0" destOrd="0" parTransId="{DAAD630C-EB99-4AD0-9B28-554386B61095}" sibTransId="{0CC2AA43-B0DB-4B06-B0A4-EA625540A1BC}"/>
    <dgm:cxn modelId="{08D84486-8C51-4D96-AAE6-D950FE09F8E0}" type="presParOf" srcId="{A973D196-B137-4F40-A3B0-74D6081DCEE1}" destId="{DE4DDA0C-161E-4997-891F-A7128D3351F4}" srcOrd="0" destOrd="0" presId="urn:microsoft.com/office/officeart/2018/2/layout/IconVerticalSolidList"/>
    <dgm:cxn modelId="{3D6C8C96-2958-4F10-A996-F8AD54498B4B}" type="presParOf" srcId="{DE4DDA0C-161E-4997-891F-A7128D3351F4}" destId="{FE439155-FB58-4C6E-B537-58585E980B5F}" srcOrd="0" destOrd="0" presId="urn:microsoft.com/office/officeart/2018/2/layout/IconVerticalSolidList"/>
    <dgm:cxn modelId="{3D43A9AC-524C-427A-8003-69BE73FA47CA}" type="presParOf" srcId="{DE4DDA0C-161E-4997-891F-A7128D3351F4}" destId="{72C6D9F3-E95E-45FE-A1D8-5E572AD08DE3}" srcOrd="1" destOrd="0" presId="urn:microsoft.com/office/officeart/2018/2/layout/IconVerticalSolidList"/>
    <dgm:cxn modelId="{4DD961EC-A6EA-4BE4-B7AE-80BA56411BCD}" type="presParOf" srcId="{DE4DDA0C-161E-4997-891F-A7128D3351F4}" destId="{4D26B210-449F-4C36-B600-51A8A2A4C0EC}" srcOrd="2" destOrd="0" presId="urn:microsoft.com/office/officeart/2018/2/layout/IconVerticalSolidList"/>
    <dgm:cxn modelId="{44CC8BB5-82BB-4E39-BC2B-3BDEFC9F6FA5}" type="presParOf" srcId="{DE4DDA0C-161E-4997-891F-A7128D3351F4}" destId="{A2FEBC00-EB19-44FD-A384-D2DF636B09AC}" srcOrd="3" destOrd="0" presId="urn:microsoft.com/office/officeart/2018/2/layout/IconVerticalSolidList"/>
    <dgm:cxn modelId="{1B4C6FCA-5077-4ECB-B150-7C34BDE2552C}" type="presParOf" srcId="{DE4DDA0C-161E-4997-891F-A7128D3351F4}" destId="{79EAB312-6EEC-4F1A-86F0-9BAA33B7A749}" srcOrd="4" destOrd="0" presId="urn:microsoft.com/office/officeart/2018/2/layout/IconVerticalSolidList"/>
    <dgm:cxn modelId="{D6A13F14-A672-47A0-880E-ADE4AF2B2E23}" type="presParOf" srcId="{A973D196-B137-4F40-A3B0-74D6081DCEE1}" destId="{E449D1F3-B628-4D94-8E55-1C0E5A924777}" srcOrd="1" destOrd="0" presId="urn:microsoft.com/office/officeart/2018/2/layout/IconVerticalSolidList"/>
    <dgm:cxn modelId="{DC097E53-B0EB-4AAA-AFA1-BB09F957F382}" type="presParOf" srcId="{A973D196-B137-4F40-A3B0-74D6081DCEE1}" destId="{57BC864D-66B3-4CDD-AA13-1CA7B3303494}" srcOrd="2" destOrd="0" presId="urn:microsoft.com/office/officeart/2018/2/layout/IconVerticalSolidList"/>
    <dgm:cxn modelId="{488DBDC6-2AB3-47F3-9F52-4E8D79DE5972}" type="presParOf" srcId="{57BC864D-66B3-4CDD-AA13-1CA7B3303494}" destId="{0D35BD5F-EBD0-4FF8-9846-A9333CC737AF}" srcOrd="0" destOrd="0" presId="urn:microsoft.com/office/officeart/2018/2/layout/IconVerticalSolidList"/>
    <dgm:cxn modelId="{923B365B-5E63-48D0-84EF-18C174B15031}" type="presParOf" srcId="{57BC864D-66B3-4CDD-AA13-1CA7B3303494}" destId="{038A7AB7-2710-4A42-B2DB-F7B3029159D4}" srcOrd="1" destOrd="0" presId="urn:microsoft.com/office/officeart/2018/2/layout/IconVerticalSolidList"/>
    <dgm:cxn modelId="{C0534E5E-2F2E-4139-B2E1-6B4F54FCE69F}" type="presParOf" srcId="{57BC864D-66B3-4CDD-AA13-1CA7B3303494}" destId="{421A31A9-E812-4EB0-992D-A220B77AB4DE}" srcOrd="2" destOrd="0" presId="urn:microsoft.com/office/officeart/2018/2/layout/IconVerticalSolidList"/>
    <dgm:cxn modelId="{F1E097BB-D460-4300-AC84-B054303E60D5}" type="presParOf" srcId="{57BC864D-66B3-4CDD-AA13-1CA7B3303494}" destId="{8B7446C0-E0B0-4279-9F49-87AE06FF4B8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8B53141-4A8C-4C9E-AEFA-162A74A60926}" type="doc">
      <dgm:prSet loTypeId="urn:microsoft.com/office/officeart/2016/7/layout/VerticalSolidActionList" loCatId="List" qsTypeId="urn:microsoft.com/office/officeart/2005/8/quickstyle/simple2" qsCatId="simple" csTypeId="urn:microsoft.com/office/officeart/2005/8/colors/accent3_2" csCatId="accent3" phldr="1"/>
      <dgm:spPr/>
      <dgm:t>
        <a:bodyPr/>
        <a:lstStyle/>
        <a:p>
          <a:endParaRPr lang="en-US"/>
        </a:p>
      </dgm:t>
    </dgm:pt>
    <dgm:pt modelId="{071595A3-F50D-4E29-805F-6CAE0F1B0AB7}">
      <dgm:prSet/>
      <dgm:spPr/>
      <dgm:t>
        <a:bodyPr/>
        <a:lstStyle/>
        <a:p>
          <a:r>
            <a:rPr lang="en-US" dirty="0"/>
            <a:t>Keep your principal informed of every step in the process. </a:t>
          </a:r>
        </a:p>
      </dgm:t>
    </dgm:pt>
    <dgm:pt modelId="{F95EF8B7-DA48-4FF7-AA17-6FD25E174B03}" type="parTrans" cxnId="{3BC04F04-F4F9-4501-94B9-D8DF81204D1D}">
      <dgm:prSet/>
      <dgm:spPr/>
      <dgm:t>
        <a:bodyPr/>
        <a:lstStyle/>
        <a:p>
          <a:endParaRPr lang="en-US"/>
        </a:p>
      </dgm:t>
    </dgm:pt>
    <dgm:pt modelId="{3CFD8E30-1AC3-4C05-B5B5-C36EF6EA9C66}" type="sibTrans" cxnId="{3BC04F04-F4F9-4501-94B9-D8DF81204D1D}">
      <dgm:prSet/>
      <dgm:spPr/>
      <dgm:t>
        <a:bodyPr/>
        <a:lstStyle/>
        <a:p>
          <a:endParaRPr lang="en-US"/>
        </a:p>
      </dgm:t>
    </dgm:pt>
    <dgm:pt modelId="{DBDD03DB-9771-453D-B639-E64D2BEFEE12}">
      <dgm:prSet/>
      <dgm:spPr/>
      <dgm:t>
        <a:bodyPr/>
        <a:lstStyle/>
        <a:p>
          <a:r>
            <a:rPr lang="en-US"/>
            <a:t>Conform to national policies when carrying out disciplinary actions for Honor Society membership. Use the sample bylaws for guidance. </a:t>
          </a:r>
        </a:p>
      </dgm:t>
    </dgm:pt>
    <dgm:pt modelId="{812A7BEE-6BB6-49FE-A121-83B03E3B2795}" type="parTrans" cxnId="{F5E9D69E-C895-4A42-8359-4C589B3B9ADC}">
      <dgm:prSet/>
      <dgm:spPr/>
      <dgm:t>
        <a:bodyPr/>
        <a:lstStyle/>
        <a:p>
          <a:endParaRPr lang="en-US"/>
        </a:p>
      </dgm:t>
    </dgm:pt>
    <dgm:pt modelId="{4F3036C1-9E54-4425-85F8-DCB1CA0B64D9}" type="sibTrans" cxnId="{F5E9D69E-C895-4A42-8359-4C589B3B9ADC}">
      <dgm:prSet/>
      <dgm:spPr/>
      <dgm:t>
        <a:bodyPr/>
        <a:lstStyle/>
        <a:p>
          <a:endParaRPr lang="en-US"/>
        </a:p>
      </dgm:t>
    </dgm:pt>
    <dgm:pt modelId="{A1CA09EA-714C-434F-A188-E7FD62151708}">
      <dgm:prSet/>
      <dgm:spPr/>
      <dgm:t>
        <a:bodyPr/>
        <a:lstStyle/>
        <a:p>
          <a:r>
            <a:rPr lang="en-US"/>
            <a:t>Ensure impartiality of faculty council decisions by assuring that no council member is used as an accusing witness in the process, and/or that no council member is the parent or relative of a member facing dismissal.</a:t>
          </a:r>
        </a:p>
      </dgm:t>
    </dgm:pt>
    <dgm:pt modelId="{AB52C057-0F42-43CD-87F5-D16125FB4BF6}" type="parTrans" cxnId="{6B306BC0-A1BA-4CB6-A17A-88FCDDF1958F}">
      <dgm:prSet/>
      <dgm:spPr/>
      <dgm:t>
        <a:bodyPr/>
        <a:lstStyle/>
        <a:p>
          <a:endParaRPr lang="en-US"/>
        </a:p>
      </dgm:t>
    </dgm:pt>
    <dgm:pt modelId="{0FD6BD9B-4F98-413F-9DDC-5F8A917FE86F}" type="sibTrans" cxnId="{6B306BC0-A1BA-4CB6-A17A-88FCDDF1958F}">
      <dgm:prSet/>
      <dgm:spPr/>
      <dgm:t>
        <a:bodyPr/>
        <a:lstStyle/>
        <a:p>
          <a:endParaRPr lang="en-US"/>
        </a:p>
      </dgm:t>
    </dgm:pt>
    <dgm:pt modelId="{8B1AD99A-5EA0-47B5-B5AE-BF0AEFC20A06}">
      <dgm:prSet/>
      <dgm:spPr/>
      <dgm:t>
        <a:bodyPr/>
        <a:lstStyle/>
        <a:p>
          <a:endParaRPr lang="en-US" dirty="0"/>
        </a:p>
      </dgm:t>
    </dgm:pt>
    <dgm:pt modelId="{00E740F0-F8C0-4F5F-A4A2-C765762F4FB1}" type="parTrans" cxnId="{B169ED4D-822F-43B1-8B2E-B00DFEB10067}">
      <dgm:prSet/>
      <dgm:spPr/>
      <dgm:t>
        <a:bodyPr/>
        <a:lstStyle/>
        <a:p>
          <a:endParaRPr lang="en-US"/>
        </a:p>
      </dgm:t>
    </dgm:pt>
    <dgm:pt modelId="{4E3E82A5-58D8-49A1-AE79-488CE0B377DC}" type="sibTrans" cxnId="{B169ED4D-822F-43B1-8B2E-B00DFEB10067}">
      <dgm:prSet/>
      <dgm:spPr/>
      <dgm:t>
        <a:bodyPr/>
        <a:lstStyle/>
        <a:p>
          <a:endParaRPr lang="en-US"/>
        </a:p>
      </dgm:t>
    </dgm:pt>
    <dgm:pt modelId="{3256DF0A-9586-41E1-8C65-3418187CA80B}">
      <dgm:prSet/>
      <dgm:spPr/>
      <dgm:t>
        <a:bodyPr/>
        <a:lstStyle/>
        <a:p>
          <a:r>
            <a:rPr lang="en-US"/>
            <a:t>Maintain an alternate for your faculty council who can serve in these cases.</a:t>
          </a:r>
        </a:p>
      </dgm:t>
    </dgm:pt>
    <dgm:pt modelId="{779BD40E-C30C-43B9-9359-E9B51180D377}" type="parTrans" cxnId="{EC352924-618A-4C70-887E-A98FE7ACE452}">
      <dgm:prSet/>
      <dgm:spPr/>
      <dgm:t>
        <a:bodyPr/>
        <a:lstStyle/>
        <a:p>
          <a:endParaRPr lang="en-US"/>
        </a:p>
      </dgm:t>
    </dgm:pt>
    <dgm:pt modelId="{DB0FAA4E-AF7B-4FC0-AC19-4552022A479F}" type="sibTrans" cxnId="{EC352924-618A-4C70-887E-A98FE7ACE452}">
      <dgm:prSet/>
      <dgm:spPr/>
      <dgm:t>
        <a:bodyPr/>
        <a:lstStyle/>
        <a:p>
          <a:endParaRPr lang="en-US"/>
        </a:p>
      </dgm:t>
    </dgm:pt>
    <dgm:pt modelId="{1A0B8CC5-14DD-491D-8F9A-800C53150DDD}">
      <dgm:prSet/>
      <dgm:spPr/>
      <dgm:t>
        <a:bodyPr/>
        <a:lstStyle/>
        <a:p>
          <a:endParaRPr lang="en-US" dirty="0"/>
        </a:p>
      </dgm:t>
    </dgm:pt>
    <dgm:pt modelId="{4D079EA1-32E6-4A68-BE2A-A84D3FB95057}" type="parTrans" cxnId="{80FDF42D-ADC8-4AAF-8584-4CAA38D8B25C}">
      <dgm:prSet/>
      <dgm:spPr/>
      <dgm:t>
        <a:bodyPr/>
        <a:lstStyle/>
        <a:p>
          <a:endParaRPr lang="en-US"/>
        </a:p>
      </dgm:t>
    </dgm:pt>
    <dgm:pt modelId="{8A231E1E-2D7C-4849-B7F4-39303985190F}" type="sibTrans" cxnId="{80FDF42D-ADC8-4AAF-8584-4CAA38D8B25C}">
      <dgm:prSet/>
      <dgm:spPr/>
      <dgm:t>
        <a:bodyPr/>
        <a:lstStyle/>
        <a:p>
          <a:endParaRPr lang="en-US"/>
        </a:p>
      </dgm:t>
    </dgm:pt>
    <dgm:pt modelId="{0588AB4F-43CC-48FB-93A9-8D6C99C925A8}">
      <dgm:prSet/>
      <dgm:spPr/>
      <dgm:t>
        <a:bodyPr/>
        <a:lstStyle/>
        <a:p>
          <a:r>
            <a:rPr lang="en-US"/>
            <a:t>Be reasonable in handling disciplinary cases.</a:t>
          </a:r>
        </a:p>
      </dgm:t>
    </dgm:pt>
    <dgm:pt modelId="{6A5D8E90-CD16-4A58-94C4-2C57E80DD6C2}" type="parTrans" cxnId="{76AB9FC6-16FD-4A54-A603-4709753CE908}">
      <dgm:prSet/>
      <dgm:spPr/>
      <dgm:t>
        <a:bodyPr/>
        <a:lstStyle/>
        <a:p>
          <a:endParaRPr lang="en-US"/>
        </a:p>
      </dgm:t>
    </dgm:pt>
    <dgm:pt modelId="{78BF7513-4685-4E93-9E84-FA68DD9567F1}" type="sibTrans" cxnId="{76AB9FC6-16FD-4A54-A603-4709753CE908}">
      <dgm:prSet/>
      <dgm:spPr/>
      <dgm:t>
        <a:bodyPr/>
        <a:lstStyle/>
        <a:p>
          <a:endParaRPr lang="en-US"/>
        </a:p>
      </dgm:t>
    </dgm:pt>
    <dgm:pt modelId="{126E8986-9529-4FCE-B55D-6B5C9BEF32E1}">
      <dgm:prSet/>
      <dgm:spPr/>
      <dgm:t>
        <a:bodyPr/>
        <a:lstStyle/>
        <a:p>
          <a:endParaRPr lang="en-US" dirty="0"/>
        </a:p>
      </dgm:t>
    </dgm:pt>
    <dgm:pt modelId="{E0DEEC89-CDD2-4557-91F6-A25758EA93A5}" type="sibTrans" cxnId="{D031DF17-EC5E-4F12-84D7-5D5B78D2C53D}">
      <dgm:prSet/>
      <dgm:spPr/>
      <dgm:t>
        <a:bodyPr/>
        <a:lstStyle/>
        <a:p>
          <a:endParaRPr lang="en-US"/>
        </a:p>
      </dgm:t>
    </dgm:pt>
    <dgm:pt modelId="{C378B962-B52E-46AC-8C31-8E6A7125694D}" type="parTrans" cxnId="{D031DF17-EC5E-4F12-84D7-5D5B78D2C53D}">
      <dgm:prSet/>
      <dgm:spPr/>
      <dgm:t>
        <a:bodyPr/>
        <a:lstStyle/>
        <a:p>
          <a:endParaRPr lang="en-US"/>
        </a:p>
      </dgm:t>
    </dgm:pt>
    <dgm:pt modelId="{51CF20B6-5C78-438A-BA80-AF838CDB718E}">
      <dgm:prSet/>
      <dgm:spPr/>
      <dgm:t>
        <a:bodyPr/>
        <a:lstStyle/>
        <a:p>
          <a:endParaRPr lang="en-US" dirty="0"/>
        </a:p>
      </dgm:t>
    </dgm:pt>
    <dgm:pt modelId="{0B6A0562-BDB3-440B-A49B-38B636BDDC9F}" type="sibTrans" cxnId="{C18ABBA7-AF38-4333-89A8-0FB63AE1930E}">
      <dgm:prSet/>
      <dgm:spPr/>
      <dgm:t>
        <a:bodyPr/>
        <a:lstStyle/>
        <a:p>
          <a:endParaRPr lang="en-US"/>
        </a:p>
      </dgm:t>
    </dgm:pt>
    <dgm:pt modelId="{B5392CED-76AE-43D8-9C6D-0DEE0AE51585}" type="parTrans" cxnId="{C18ABBA7-AF38-4333-89A8-0FB63AE1930E}">
      <dgm:prSet/>
      <dgm:spPr/>
      <dgm:t>
        <a:bodyPr/>
        <a:lstStyle/>
        <a:p>
          <a:endParaRPr lang="en-US"/>
        </a:p>
      </dgm:t>
    </dgm:pt>
    <dgm:pt modelId="{62C9E71C-CD0D-4F78-B6A2-D98E30909E87}">
      <dgm:prSet/>
      <dgm:spPr/>
      <dgm:t>
        <a:bodyPr/>
        <a:lstStyle/>
        <a:p>
          <a:endParaRPr lang="en-US" dirty="0"/>
        </a:p>
      </dgm:t>
    </dgm:pt>
    <dgm:pt modelId="{BD65D8C5-A56D-4248-814F-14C45C14F66A}" type="sibTrans" cxnId="{CEAD613C-839B-46A2-820D-714FC3B76D4E}">
      <dgm:prSet/>
      <dgm:spPr/>
      <dgm:t>
        <a:bodyPr/>
        <a:lstStyle/>
        <a:p>
          <a:endParaRPr lang="en-US"/>
        </a:p>
      </dgm:t>
    </dgm:pt>
    <dgm:pt modelId="{C45EA088-1E86-4027-A792-48F9857AE5C3}" type="parTrans" cxnId="{CEAD613C-839B-46A2-820D-714FC3B76D4E}">
      <dgm:prSet/>
      <dgm:spPr/>
      <dgm:t>
        <a:bodyPr/>
        <a:lstStyle/>
        <a:p>
          <a:endParaRPr lang="en-US"/>
        </a:p>
      </dgm:t>
    </dgm:pt>
    <dgm:pt modelId="{FA83B137-5DE3-4C03-8C07-E3DECFAEC5AD}" type="pres">
      <dgm:prSet presAssocID="{B8B53141-4A8C-4C9E-AEFA-162A74A60926}" presName="Name0" presStyleCnt="0">
        <dgm:presLayoutVars>
          <dgm:dir/>
          <dgm:animLvl val="lvl"/>
          <dgm:resizeHandles val="exact"/>
        </dgm:presLayoutVars>
      </dgm:prSet>
      <dgm:spPr/>
    </dgm:pt>
    <dgm:pt modelId="{B1D31641-0AB2-4959-8A05-F1404303AB81}" type="pres">
      <dgm:prSet presAssocID="{62C9E71C-CD0D-4F78-B6A2-D98E30909E87}" presName="linNode" presStyleCnt="0"/>
      <dgm:spPr/>
    </dgm:pt>
    <dgm:pt modelId="{F2BA09C6-E93A-4F04-A2AD-5F1F6D6765E5}" type="pres">
      <dgm:prSet presAssocID="{62C9E71C-CD0D-4F78-B6A2-D98E30909E87}" presName="parentText" presStyleLbl="alignNode1" presStyleIdx="0" presStyleCnt="5">
        <dgm:presLayoutVars>
          <dgm:chMax val="1"/>
          <dgm:bulletEnabled/>
        </dgm:presLayoutVars>
      </dgm:prSet>
      <dgm:spPr/>
    </dgm:pt>
    <dgm:pt modelId="{9233DB1B-38D5-46AE-ADC6-8C9F79C55C40}" type="pres">
      <dgm:prSet presAssocID="{62C9E71C-CD0D-4F78-B6A2-D98E30909E87}" presName="descendantText" presStyleLbl="alignAccFollowNode1" presStyleIdx="0" presStyleCnt="5">
        <dgm:presLayoutVars>
          <dgm:bulletEnabled/>
        </dgm:presLayoutVars>
      </dgm:prSet>
      <dgm:spPr/>
    </dgm:pt>
    <dgm:pt modelId="{7BF330F9-E462-4CFE-B452-E5E4BE997D5C}" type="pres">
      <dgm:prSet presAssocID="{BD65D8C5-A56D-4248-814F-14C45C14F66A}" presName="sp" presStyleCnt="0"/>
      <dgm:spPr/>
    </dgm:pt>
    <dgm:pt modelId="{CE65F5FE-269C-49FD-95EA-99FD8E688D6D}" type="pres">
      <dgm:prSet presAssocID="{126E8986-9529-4FCE-B55D-6B5C9BEF32E1}" presName="linNode" presStyleCnt="0"/>
      <dgm:spPr/>
    </dgm:pt>
    <dgm:pt modelId="{E732A1D0-F991-46B2-98EE-675E2EF00EB1}" type="pres">
      <dgm:prSet presAssocID="{126E8986-9529-4FCE-B55D-6B5C9BEF32E1}" presName="parentText" presStyleLbl="alignNode1" presStyleIdx="1" presStyleCnt="5">
        <dgm:presLayoutVars>
          <dgm:chMax val="1"/>
          <dgm:bulletEnabled/>
        </dgm:presLayoutVars>
      </dgm:prSet>
      <dgm:spPr/>
    </dgm:pt>
    <dgm:pt modelId="{E9D5BE4A-9272-442C-BE9C-BBEA5E2C12D3}" type="pres">
      <dgm:prSet presAssocID="{126E8986-9529-4FCE-B55D-6B5C9BEF32E1}" presName="descendantText" presStyleLbl="alignAccFollowNode1" presStyleIdx="1" presStyleCnt="5">
        <dgm:presLayoutVars>
          <dgm:bulletEnabled/>
        </dgm:presLayoutVars>
      </dgm:prSet>
      <dgm:spPr/>
    </dgm:pt>
    <dgm:pt modelId="{60416431-50A5-46CA-BC27-C047761437F6}" type="pres">
      <dgm:prSet presAssocID="{E0DEEC89-CDD2-4557-91F6-A25758EA93A5}" presName="sp" presStyleCnt="0"/>
      <dgm:spPr/>
    </dgm:pt>
    <dgm:pt modelId="{6F631B94-6AAE-432C-9240-4157D5E0B984}" type="pres">
      <dgm:prSet presAssocID="{51CF20B6-5C78-438A-BA80-AF838CDB718E}" presName="linNode" presStyleCnt="0"/>
      <dgm:spPr/>
    </dgm:pt>
    <dgm:pt modelId="{A49A1550-A7D7-4DE7-825F-B34387145F57}" type="pres">
      <dgm:prSet presAssocID="{51CF20B6-5C78-438A-BA80-AF838CDB718E}" presName="parentText" presStyleLbl="alignNode1" presStyleIdx="2" presStyleCnt="5">
        <dgm:presLayoutVars>
          <dgm:chMax val="1"/>
          <dgm:bulletEnabled/>
        </dgm:presLayoutVars>
      </dgm:prSet>
      <dgm:spPr/>
    </dgm:pt>
    <dgm:pt modelId="{C4DBD322-F3F8-49B4-9BCA-411856ED1B8C}" type="pres">
      <dgm:prSet presAssocID="{51CF20B6-5C78-438A-BA80-AF838CDB718E}" presName="descendantText" presStyleLbl="alignAccFollowNode1" presStyleIdx="2" presStyleCnt="5">
        <dgm:presLayoutVars>
          <dgm:bulletEnabled/>
        </dgm:presLayoutVars>
      </dgm:prSet>
      <dgm:spPr/>
    </dgm:pt>
    <dgm:pt modelId="{1BA622D0-B0E7-44C4-944E-B93D05BFFB6E}" type="pres">
      <dgm:prSet presAssocID="{0B6A0562-BDB3-440B-A49B-38B636BDDC9F}" presName="sp" presStyleCnt="0"/>
      <dgm:spPr/>
    </dgm:pt>
    <dgm:pt modelId="{B19D7C1E-DE6B-4924-9766-A94BC56C7F8C}" type="pres">
      <dgm:prSet presAssocID="{8B1AD99A-5EA0-47B5-B5AE-BF0AEFC20A06}" presName="linNode" presStyleCnt="0"/>
      <dgm:spPr/>
    </dgm:pt>
    <dgm:pt modelId="{DB1C6D91-52CE-48CF-B57F-5062DD6F9A1F}" type="pres">
      <dgm:prSet presAssocID="{8B1AD99A-5EA0-47B5-B5AE-BF0AEFC20A06}" presName="parentText" presStyleLbl="alignNode1" presStyleIdx="3" presStyleCnt="5">
        <dgm:presLayoutVars>
          <dgm:chMax val="1"/>
          <dgm:bulletEnabled/>
        </dgm:presLayoutVars>
      </dgm:prSet>
      <dgm:spPr/>
    </dgm:pt>
    <dgm:pt modelId="{7BCC1E96-E1B0-449C-ACA4-A6193843BE81}" type="pres">
      <dgm:prSet presAssocID="{8B1AD99A-5EA0-47B5-B5AE-BF0AEFC20A06}" presName="descendantText" presStyleLbl="alignAccFollowNode1" presStyleIdx="3" presStyleCnt="5">
        <dgm:presLayoutVars>
          <dgm:bulletEnabled/>
        </dgm:presLayoutVars>
      </dgm:prSet>
      <dgm:spPr/>
    </dgm:pt>
    <dgm:pt modelId="{5DEAF8B7-11C9-4B9D-A5B4-A1579275FEB2}" type="pres">
      <dgm:prSet presAssocID="{4E3E82A5-58D8-49A1-AE79-488CE0B377DC}" presName="sp" presStyleCnt="0"/>
      <dgm:spPr/>
    </dgm:pt>
    <dgm:pt modelId="{42BBF44C-BFC4-40A1-A3A7-F637D5625C0F}" type="pres">
      <dgm:prSet presAssocID="{1A0B8CC5-14DD-491D-8F9A-800C53150DDD}" presName="linNode" presStyleCnt="0"/>
      <dgm:spPr/>
    </dgm:pt>
    <dgm:pt modelId="{A764D7CF-8D46-4620-89FD-18E3BCF58D8C}" type="pres">
      <dgm:prSet presAssocID="{1A0B8CC5-14DD-491D-8F9A-800C53150DDD}" presName="parentText" presStyleLbl="alignNode1" presStyleIdx="4" presStyleCnt="5">
        <dgm:presLayoutVars>
          <dgm:chMax val="1"/>
          <dgm:bulletEnabled/>
        </dgm:presLayoutVars>
      </dgm:prSet>
      <dgm:spPr/>
    </dgm:pt>
    <dgm:pt modelId="{18BEC538-753B-4DFD-90B9-172A3D0D1E1C}" type="pres">
      <dgm:prSet presAssocID="{1A0B8CC5-14DD-491D-8F9A-800C53150DDD}" presName="descendantText" presStyleLbl="alignAccFollowNode1" presStyleIdx="4" presStyleCnt="5">
        <dgm:presLayoutVars>
          <dgm:bulletEnabled/>
        </dgm:presLayoutVars>
      </dgm:prSet>
      <dgm:spPr/>
    </dgm:pt>
  </dgm:ptLst>
  <dgm:cxnLst>
    <dgm:cxn modelId="{3BC04F04-F4F9-4501-94B9-D8DF81204D1D}" srcId="{62C9E71C-CD0D-4F78-B6A2-D98E30909E87}" destId="{071595A3-F50D-4E29-805F-6CAE0F1B0AB7}" srcOrd="0" destOrd="0" parTransId="{F95EF8B7-DA48-4FF7-AA17-6FD25E174B03}" sibTransId="{3CFD8E30-1AC3-4C05-B5B5-C36EF6EA9C66}"/>
    <dgm:cxn modelId="{D031DF17-EC5E-4F12-84D7-5D5B78D2C53D}" srcId="{B8B53141-4A8C-4C9E-AEFA-162A74A60926}" destId="{126E8986-9529-4FCE-B55D-6B5C9BEF32E1}" srcOrd="1" destOrd="0" parTransId="{C378B962-B52E-46AC-8C31-8E6A7125694D}" sibTransId="{E0DEEC89-CDD2-4557-91F6-A25758EA93A5}"/>
    <dgm:cxn modelId="{87EDA51D-0C6C-429F-ADFB-460EBF3E8E62}" type="presOf" srcId="{126E8986-9529-4FCE-B55D-6B5C9BEF32E1}" destId="{E732A1D0-F991-46B2-98EE-675E2EF00EB1}" srcOrd="0" destOrd="0" presId="urn:microsoft.com/office/officeart/2016/7/layout/VerticalSolidActionList"/>
    <dgm:cxn modelId="{B99C6423-6911-4BEF-882F-4568B21E9763}" type="presOf" srcId="{0588AB4F-43CC-48FB-93A9-8D6C99C925A8}" destId="{18BEC538-753B-4DFD-90B9-172A3D0D1E1C}" srcOrd="0" destOrd="0" presId="urn:microsoft.com/office/officeart/2016/7/layout/VerticalSolidActionList"/>
    <dgm:cxn modelId="{EC352924-618A-4C70-887E-A98FE7ACE452}" srcId="{8B1AD99A-5EA0-47B5-B5AE-BF0AEFC20A06}" destId="{3256DF0A-9586-41E1-8C65-3418187CA80B}" srcOrd="0" destOrd="0" parTransId="{779BD40E-C30C-43B9-9359-E9B51180D377}" sibTransId="{DB0FAA4E-AF7B-4FC0-AC19-4552022A479F}"/>
    <dgm:cxn modelId="{0A463C2B-CB1B-470C-B7A7-2735194B191D}" type="presOf" srcId="{3256DF0A-9586-41E1-8C65-3418187CA80B}" destId="{7BCC1E96-E1B0-449C-ACA4-A6193843BE81}" srcOrd="0" destOrd="0" presId="urn:microsoft.com/office/officeart/2016/7/layout/VerticalSolidActionList"/>
    <dgm:cxn modelId="{80FDF42D-ADC8-4AAF-8584-4CAA38D8B25C}" srcId="{B8B53141-4A8C-4C9E-AEFA-162A74A60926}" destId="{1A0B8CC5-14DD-491D-8F9A-800C53150DDD}" srcOrd="4" destOrd="0" parTransId="{4D079EA1-32E6-4A68-BE2A-A84D3FB95057}" sibTransId="{8A231E1E-2D7C-4849-B7F4-39303985190F}"/>
    <dgm:cxn modelId="{CEAD613C-839B-46A2-820D-714FC3B76D4E}" srcId="{B8B53141-4A8C-4C9E-AEFA-162A74A60926}" destId="{62C9E71C-CD0D-4F78-B6A2-D98E30909E87}" srcOrd="0" destOrd="0" parTransId="{C45EA088-1E86-4027-A792-48F9857AE5C3}" sibTransId="{BD65D8C5-A56D-4248-814F-14C45C14F66A}"/>
    <dgm:cxn modelId="{B169ED4D-822F-43B1-8B2E-B00DFEB10067}" srcId="{B8B53141-4A8C-4C9E-AEFA-162A74A60926}" destId="{8B1AD99A-5EA0-47B5-B5AE-BF0AEFC20A06}" srcOrd="3" destOrd="0" parTransId="{00E740F0-F8C0-4F5F-A4A2-C765762F4FB1}" sibTransId="{4E3E82A5-58D8-49A1-AE79-488CE0B377DC}"/>
    <dgm:cxn modelId="{742D6B7F-72CB-4BA6-9C4B-36F96F59C7EC}" type="presOf" srcId="{1A0B8CC5-14DD-491D-8F9A-800C53150DDD}" destId="{A764D7CF-8D46-4620-89FD-18E3BCF58D8C}" srcOrd="0" destOrd="0" presId="urn:microsoft.com/office/officeart/2016/7/layout/VerticalSolidActionList"/>
    <dgm:cxn modelId="{19442995-14D4-40C6-84F1-EB51F35FC365}" type="presOf" srcId="{51CF20B6-5C78-438A-BA80-AF838CDB718E}" destId="{A49A1550-A7D7-4DE7-825F-B34387145F57}" srcOrd="0" destOrd="0" presId="urn:microsoft.com/office/officeart/2016/7/layout/VerticalSolidActionList"/>
    <dgm:cxn modelId="{D28F7897-B3B2-4DA5-A491-B46EF76AA6B7}" type="presOf" srcId="{DBDD03DB-9771-453D-B639-E64D2BEFEE12}" destId="{E9D5BE4A-9272-442C-BE9C-BBEA5E2C12D3}" srcOrd="0" destOrd="0" presId="urn:microsoft.com/office/officeart/2016/7/layout/VerticalSolidActionList"/>
    <dgm:cxn modelId="{E0A7E89B-7288-4F37-A59E-02BD2F9B44C9}" type="presOf" srcId="{8B1AD99A-5EA0-47B5-B5AE-BF0AEFC20A06}" destId="{DB1C6D91-52CE-48CF-B57F-5062DD6F9A1F}" srcOrd="0" destOrd="0" presId="urn:microsoft.com/office/officeart/2016/7/layout/VerticalSolidActionList"/>
    <dgm:cxn modelId="{F5E9D69E-C895-4A42-8359-4C589B3B9ADC}" srcId="{126E8986-9529-4FCE-B55D-6B5C9BEF32E1}" destId="{DBDD03DB-9771-453D-B639-E64D2BEFEE12}" srcOrd="0" destOrd="0" parTransId="{812A7BEE-6BB6-49FE-A121-83B03E3B2795}" sibTransId="{4F3036C1-9E54-4425-85F8-DCB1CA0B64D9}"/>
    <dgm:cxn modelId="{C18ABBA7-AF38-4333-89A8-0FB63AE1930E}" srcId="{B8B53141-4A8C-4C9E-AEFA-162A74A60926}" destId="{51CF20B6-5C78-438A-BA80-AF838CDB718E}" srcOrd="2" destOrd="0" parTransId="{B5392CED-76AE-43D8-9C6D-0DEE0AE51585}" sibTransId="{0B6A0562-BDB3-440B-A49B-38B636BDDC9F}"/>
    <dgm:cxn modelId="{60D92CB4-5AAB-4264-AE8D-71426F57EF64}" type="presOf" srcId="{B8B53141-4A8C-4C9E-AEFA-162A74A60926}" destId="{FA83B137-5DE3-4C03-8C07-E3DECFAEC5AD}" srcOrd="0" destOrd="0" presId="urn:microsoft.com/office/officeart/2016/7/layout/VerticalSolidActionList"/>
    <dgm:cxn modelId="{6B306BC0-A1BA-4CB6-A17A-88FCDDF1958F}" srcId="{51CF20B6-5C78-438A-BA80-AF838CDB718E}" destId="{A1CA09EA-714C-434F-A188-E7FD62151708}" srcOrd="0" destOrd="0" parTransId="{AB52C057-0F42-43CD-87F5-D16125FB4BF6}" sibTransId="{0FD6BD9B-4F98-413F-9DDC-5F8A917FE86F}"/>
    <dgm:cxn modelId="{76AB9FC6-16FD-4A54-A603-4709753CE908}" srcId="{1A0B8CC5-14DD-491D-8F9A-800C53150DDD}" destId="{0588AB4F-43CC-48FB-93A9-8D6C99C925A8}" srcOrd="0" destOrd="0" parTransId="{6A5D8E90-CD16-4A58-94C4-2C57E80DD6C2}" sibTransId="{78BF7513-4685-4E93-9E84-FA68DD9567F1}"/>
    <dgm:cxn modelId="{525621D4-F2AD-4555-A231-25C076DE2D0F}" type="presOf" srcId="{A1CA09EA-714C-434F-A188-E7FD62151708}" destId="{C4DBD322-F3F8-49B4-9BCA-411856ED1B8C}" srcOrd="0" destOrd="0" presId="urn:microsoft.com/office/officeart/2016/7/layout/VerticalSolidActionList"/>
    <dgm:cxn modelId="{23D126F5-D75D-425E-AFCC-074ADE5E60DF}" type="presOf" srcId="{071595A3-F50D-4E29-805F-6CAE0F1B0AB7}" destId="{9233DB1B-38D5-46AE-ADC6-8C9F79C55C40}" srcOrd="0" destOrd="0" presId="urn:microsoft.com/office/officeart/2016/7/layout/VerticalSolidActionList"/>
    <dgm:cxn modelId="{55DF90FB-0496-45D8-94D0-740CE6DAA8BE}" type="presOf" srcId="{62C9E71C-CD0D-4F78-B6A2-D98E30909E87}" destId="{F2BA09C6-E93A-4F04-A2AD-5F1F6D6765E5}" srcOrd="0" destOrd="0" presId="urn:microsoft.com/office/officeart/2016/7/layout/VerticalSolidActionList"/>
    <dgm:cxn modelId="{F88E9A24-2774-42FC-8D60-B1114235032B}" type="presParOf" srcId="{FA83B137-5DE3-4C03-8C07-E3DECFAEC5AD}" destId="{B1D31641-0AB2-4959-8A05-F1404303AB81}" srcOrd="0" destOrd="0" presId="urn:microsoft.com/office/officeart/2016/7/layout/VerticalSolidActionList"/>
    <dgm:cxn modelId="{A2917065-F840-465F-878D-82029C6DA7A5}" type="presParOf" srcId="{B1D31641-0AB2-4959-8A05-F1404303AB81}" destId="{F2BA09C6-E93A-4F04-A2AD-5F1F6D6765E5}" srcOrd="0" destOrd="0" presId="urn:microsoft.com/office/officeart/2016/7/layout/VerticalSolidActionList"/>
    <dgm:cxn modelId="{B7E0F96D-B36D-4202-9A6C-3000BA073CCD}" type="presParOf" srcId="{B1D31641-0AB2-4959-8A05-F1404303AB81}" destId="{9233DB1B-38D5-46AE-ADC6-8C9F79C55C40}" srcOrd="1" destOrd="0" presId="urn:microsoft.com/office/officeart/2016/7/layout/VerticalSolidActionList"/>
    <dgm:cxn modelId="{151CBF9A-811C-4C18-8211-2A24A4979B86}" type="presParOf" srcId="{FA83B137-5DE3-4C03-8C07-E3DECFAEC5AD}" destId="{7BF330F9-E462-4CFE-B452-E5E4BE997D5C}" srcOrd="1" destOrd="0" presId="urn:microsoft.com/office/officeart/2016/7/layout/VerticalSolidActionList"/>
    <dgm:cxn modelId="{20D86AEB-2444-4C6D-9BC5-6ED756044321}" type="presParOf" srcId="{FA83B137-5DE3-4C03-8C07-E3DECFAEC5AD}" destId="{CE65F5FE-269C-49FD-95EA-99FD8E688D6D}" srcOrd="2" destOrd="0" presId="urn:microsoft.com/office/officeart/2016/7/layout/VerticalSolidActionList"/>
    <dgm:cxn modelId="{791E83AE-746E-48E5-A253-FB788431DEDE}" type="presParOf" srcId="{CE65F5FE-269C-49FD-95EA-99FD8E688D6D}" destId="{E732A1D0-F991-46B2-98EE-675E2EF00EB1}" srcOrd="0" destOrd="0" presId="urn:microsoft.com/office/officeart/2016/7/layout/VerticalSolidActionList"/>
    <dgm:cxn modelId="{B0ABFDA5-CEC3-4ED7-A984-C8B74D81C36C}" type="presParOf" srcId="{CE65F5FE-269C-49FD-95EA-99FD8E688D6D}" destId="{E9D5BE4A-9272-442C-BE9C-BBEA5E2C12D3}" srcOrd="1" destOrd="0" presId="urn:microsoft.com/office/officeart/2016/7/layout/VerticalSolidActionList"/>
    <dgm:cxn modelId="{C7529D99-049F-4E20-8066-29F17E0C053C}" type="presParOf" srcId="{FA83B137-5DE3-4C03-8C07-E3DECFAEC5AD}" destId="{60416431-50A5-46CA-BC27-C047761437F6}" srcOrd="3" destOrd="0" presId="urn:microsoft.com/office/officeart/2016/7/layout/VerticalSolidActionList"/>
    <dgm:cxn modelId="{3AA0AEC5-788D-4DB7-B0E3-704913B74CA2}" type="presParOf" srcId="{FA83B137-5DE3-4C03-8C07-E3DECFAEC5AD}" destId="{6F631B94-6AAE-432C-9240-4157D5E0B984}" srcOrd="4" destOrd="0" presId="urn:microsoft.com/office/officeart/2016/7/layout/VerticalSolidActionList"/>
    <dgm:cxn modelId="{462C8B80-127B-43A3-A0DF-9168FE1D3BD7}" type="presParOf" srcId="{6F631B94-6AAE-432C-9240-4157D5E0B984}" destId="{A49A1550-A7D7-4DE7-825F-B34387145F57}" srcOrd="0" destOrd="0" presId="urn:microsoft.com/office/officeart/2016/7/layout/VerticalSolidActionList"/>
    <dgm:cxn modelId="{C7526702-169B-421B-A1E4-91A66A5EB053}" type="presParOf" srcId="{6F631B94-6AAE-432C-9240-4157D5E0B984}" destId="{C4DBD322-F3F8-49B4-9BCA-411856ED1B8C}" srcOrd="1" destOrd="0" presId="urn:microsoft.com/office/officeart/2016/7/layout/VerticalSolidActionList"/>
    <dgm:cxn modelId="{60074A57-483B-4904-A5A6-818775EF578F}" type="presParOf" srcId="{FA83B137-5DE3-4C03-8C07-E3DECFAEC5AD}" destId="{1BA622D0-B0E7-44C4-944E-B93D05BFFB6E}" srcOrd="5" destOrd="0" presId="urn:microsoft.com/office/officeart/2016/7/layout/VerticalSolidActionList"/>
    <dgm:cxn modelId="{8DD0E27B-4BB6-49AA-B851-3E880E8F4B6E}" type="presParOf" srcId="{FA83B137-5DE3-4C03-8C07-E3DECFAEC5AD}" destId="{B19D7C1E-DE6B-4924-9766-A94BC56C7F8C}" srcOrd="6" destOrd="0" presId="urn:microsoft.com/office/officeart/2016/7/layout/VerticalSolidActionList"/>
    <dgm:cxn modelId="{FCA308B4-05FA-43BA-AEA3-DAC452A6195B}" type="presParOf" srcId="{B19D7C1E-DE6B-4924-9766-A94BC56C7F8C}" destId="{DB1C6D91-52CE-48CF-B57F-5062DD6F9A1F}" srcOrd="0" destOrd="0" presId="urn:microsoft.com/office/officeart/2016/7/layout/VerticalSolidActionList"/>
    <dgm:cxn modelId="{39D58D83-5A6C-424F-A540-45AD455D5D37}" type="presParOf" srcId="{B19D7C1E-DE6B-4924-9766-A94BC56C7F8C}" destId="{7BCC1E96-E1B0-449C-ACA4-A6193843BE81}" srcOrd="1" destOrd="0" presId="urn:microsoft.com/office/officeart/2016/7/layout/VerticalSolidActionList"/>
    <dgm:cxn modelId="{F1C71FA1-E3B9-450F-9E97-D9F27FAFA3C6}" type="presParOf" srcId="{FA83B137-5DE3-4C03-8C07-E3DECFAEC5AD}" destId="{5DEAF8B7-11C9-4B9D-A5B4-A1579275FEB2}" srcOrd="7" destOrd="0" presId="urn:microsoft.com/office/officeart/2016/7/layout/VerticalSolidActionList"/>
    <dgm:cxn modelId="{D9523846-92BB-41FB-B0AF-6CFD665AB927}" type="presParOf" srcId="{FA83B137-5DE3-4C03-8C07-E3DECFAEC5AD}" destId="{42BBF44C-BFC4-40A1-A3A7-F637D5625C0F}" srcOrd="8" destOrd="0" presId="urn:microsoft.com/office/officeart/2016/7/layout/VerticalSolidActionList"/>
    <dgm:cxn modelId="{28A96B3C-C671-4E0C-AE91-6BAD5941CC45}" type="presParOf" srcId="{42BBF44C-BFC4-40A1-A3A7-F637D5625C0F}" destId="{A764D7CF-8D46-4620-89FD-18E3BCF58D8C}" srcOrd="0" destOrd="0" presId="urn:microsoft.com/office/officeart/2016/7/layout/VerticalSolidActionList"/>
    <dgm:cxn modelId="{EAA0D95E-C4CD-42A0-B32C-2F32CFEA0812}" type="presParOf" srcId="{42BBF44C-BFC4-40A1-A3A7-F637D5625C0F}" destId="{18BEC538-753B-4DFD-90B9-172A3D0D1E1C}"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8B53141-4A8C-4C9E-AEFA-162A74A60926}" type="doc">
      <dgm:prSet loTypeId="urn:microsoft.com/office/officeart/2016/7/layout/VerticalSolidActionList" loCatId="List" qsTypeId="urn:microsoft.com/office/officeart/2005/8/quickstyle/simple2" qsCatId="simple" csTypeId="urn:microsoft.com/office/officeart/2005/8/colors/accent3_2" csCatId="accent3" phldr="1"/>
      <dgm:spPr/>
      <dgm:t>
        <a:bodyPr/>
        <a:lstStyle/>
        <a:p>
          <a:endParaRPr lang="en-US"/>
        </a:p>
      </dgm:t>
    </dgm:pt>
    <dgm:pt modelId="{071595A3-F50D-4E29-805F-6CAE0F1B0AB7}">
      <dgm:prSet/>
      <dgm:spPr/>
      <dgm:t>
        <a:bodyPr/>
        <a:lstStyle/>
        <a:p>
          <a:r>
            <a:rPr lang="en-US" dirty="0"/>
            <a:t>Remind students that character is 24/7. </a:t>
          </a:r>
        </a:p>
      </dgm:t>
    </dgm:pt>
    <dgm:pt modelId="{F95EF8B7-DA48-4FF7-AA17-6FD25E174B03}" type="parTrans" cxnId="{3BC04F04-F4F9-4501-94B9-D8DF81204D1D}">
      <dgm:prSet/>
      <dgm:spPr/>
      <dgm:t>
        <a:bodyPr/>
        <a:lstStyle/>
        <a:p>
          <a:endParaRPr lang="en-US"/>
        </a:p>
      </dgm:t>
    </dgm:pt>
    <dgm:pt modelId="{3CFD8E30-1AC3-4C05-B5B5-C36EF6EA9C66}" type="sibTrans" cxnId="{3BC04F04-F4F9-4501-94B9-D8DF81204D1D}">
      <dgm:prSet/>
      <dgm:spPr/>
      <dgm:t>
        <a:bodyPr/>
        <a:lstStyle/>
        <a:p>
          <a:endParaRPr lang="en-US"/>
        </a:p>
      </dgm:t>
    </dgm:pt>
    <dgm:pt modelId="{DBDD03DB-9771-453D-B639-E64D2BEFEE12}">
      <dgm:prSet/>
      <dgm:spPr/>
      <dgm:t>
        <a:bodyPr/>
        <a:lstStyle/>
        <a:p>
          <a:r>
            <a:rPr lang="en-US" altLang="en-US">
              <a:latin typeface="+mn-lt"/>
              <a:ea typeface="Roboto" panose="02000000000000000000" pitchFamily="2" charset="0"/>
              <a:cs typeface="Roboto" panose="02000000000000000000" pitchFamily="2" charset="0"/>
            </a:rPr>
            <a:t>Discuss the responsible use of social media and familiarize yourself with your school’s or school district’s policies surrounding student use of social media, and what you can/cannot act on. </a:t>
          </a:r>
          <a:endParaRPr lang="en-US">
            <a:latin typeface="+mn-lt"/>
          </a:endParaRPr>
        </a:p>
      </dgm:t>
    </dgm:pt>
    <dgm:pt modelId="{812A7BEE-6BB6-49FE-A121-83B03E3B2795}" type="parTrans" cxnId="{F5E9D69E-C895-4A42-8359-4C589B3B9ADC}">
      <dgm:prSet/>
      <dgm:spPr/>
      <dgm:t>
        <a:bodyPr/>
        <a:lstStyle/>
        <a:p>
          <a:endParaRPr lang="en-US"/>
        </a:p>
      </dgm:t>
    </dgm:pt>
    <dgm:pt modelId="{4F3036C1-9E54-4425-85F8-DCB1CA0B64D9}" type="sibTrans" cxnId="{F5E9D69E-C895-4A42-8359-4C589B3B9ADC}">
      <dgm:prSet/>
      <dgm:spPr/>
      <dgm:t>
        <a:bodyPr/>
        <a:lstStyle/>
        <a:p>
          <a:endParaRPr lang="en-US"/>
        </a:p>
      </dgm:t>
    </dgm:pt>
    <dgm:pt modelId="{A1CA09EA-714C-434F-A188-E7FD62151708}">
      <dgm:prSet/>
      <dgm:spPr/>
      <dgm:t>
        <a:bodyPr/>
        <a:lstStyle/>
        <a:p>
          <a:r>
            <a:rPr lang="en-US" altLang="en-US">
              <a:latin typeface="+mn-lt"/>
              <a:ea typeface="Roboto" panose="02000000000000000000" pitchFamily="2" charset="0"/>
              <a:cs typeface="Roboto" panose="02000000000000000000" pitchFamily="2" charset="0"/>
            </a:rPr>
            <a:t>Pregnancy is not a valid reason to dismiss a member (or not to select a student for membership.) Such decisions may violate federal law</a:t>
          </a:r>
          <a:r>
            <a:rPr lang="en-US">
              <a:latin typeface="+mn-lt"/>
            </a:rPr>
            <a:t>.</a:t>
          </a:r>
        </a:p>
      </dgm:t>
    </dgm:pt>
    <dgm:pt modelId="{AB52C057-0F42-43CD-87F5-D16125FB4BF6}" type="parTrans" cxnId="{6B306BC0-A1BA-4CB6-A17A-88FCDDF1958F}">
      <dgm:prSet/>
      <dgm:spPr/>
      <dgm:t>
        <a:bodyPr/>
        <a:lstStyle/>
        <a:p>
          <a:endParaRPr lang="en-US"/>
        </a:p>
      </dgm:t>
    </dgm:pt>
    <dgm:pt modelId="{0FD6BD9B-4F98-413F-9DDC-5F8A917FE86F}" type="sibTrans" cxnId="{6B306BC0-A1BA-4CB6-A17A-88FCDDF1958F}">
      <dgm:prSet/>
      <dgm:spPr/>
      <dgm:t>
        <a:bodyPr/>
        <a:lstStyle/>
        <a:p>
          <a:endParaRPr lang="en-US"/>
        </a:p>
      </dgm:t>
    </dgm:pt>
    <dgm:pt modelId="{126E8986-9529-4FCE-B55D-6B5C9BEF32E1}">
      <dgm:prSet/>
      <dgm:spPr/>
      <dgm:t>
        <a:bodyPr/>
        <a:lstStyle/>
        <a:p>
          <a:endParaRPr lang="en-US" dirty="0"/>
        </a:p>
      </dgm:t>
    </dgm:pt>
    <dgm:pt modelId="{E0DEEC89-CDD2-4557-91F6-A25758EA93A5}" type="sibTrans" cxnId="{D031DF17-EC5E-4F12-84D7-5D5B78D2C53D}">
      <dgm:prSet/>
      <dgm:spPr/>
      <dgm:t>
        <a:bodyPr/>
        <a:lstStyle/>
        <a:p>
          <a:endParaRPr lang="en-US"/>
        </a:p>
      </dgm:t>
    </dgm:pt>
    <dgm:pt modelId="{C378B962-B52E-46AC-8C31-8E6A7125694D}" type="parTrans" cxnId="{D031DF17-EC5E-4F12-84D7-5D5B78D2C53D}">
      <dgm:prSet/>
      <dgm:spPr/>
      <dgm:t>
        <a:bodyPr/>
        <a:lstStyle/>
        <a:p>
          <a:endParaRPr lang="en-US"/>
        </a:p>
      </dgm:t>
    </dgm:pt>
    <dgm:pt modelId="{51CF20B6-5C78-438A-BA80-AF838CDB718E}">
      <dgm:prSet/>
      <dgm:spPr/>
      <dgm:t>
        <a:bodyPr/>
        <a:lstStyle/>
        <a:p>
          <a:endParaRPr lang="en-US" dirty="0"/>
        </a:p>
      </dgm:t>
    </dgm:pt>
    <dgm:pt modelId="{0B6A0562-BDB3-440B-A49B-38B636BDDC9F}" type="sibTrans" cxnId="{C18ABBA7-AF38-4333-89A8-0FB63AE1930E}">
      <dgm:prSet/>
      <dgm:spPr/>
      <dgm:t>
        <a:bodyPr/>
        <a:lstStyle/>
        <a:p>
          <a:endParaRPr lang="en-US"/>
        </a:p>
      </dgm:t>
    </dgm:pt>
    <dgm:pt modelId="{B5392CED-76AE-43D8-9C6D-0DEE0AE51585}" type="parTrans" cxnId="{C18ABBA7-AF38-4333-89A8-0FB63AE1930E}">
      <dgm:prSet/>
      <dgm:spPr/>
      <dgm:t>
        <a:bodyPr/>
        <a:lstStyle/>
        <a:p>
          <a:endParaRPr lang="en-US"/>
        </a:p>
      </dgm:t>
    </dgm:pt>
    <dgm:pt modelId="{62C9E71C-CD0D-4F78-B6A2-D98E30909E87}">
      <dgm:prSet/>
      <dgm:spPr/>
      <dgm:t>
        <a:bodyPr/>
        <a:lstStyle/>
        <a:p>
          <a:endParaRPr lang="en-US" dirty="0"/>
        </a:p>
      </dgm:t>
    </dgm:pt>
    <dgm:pt modelId="{BD65D8C5-A56D-4248-814F-14C45C14F66A}" type="sibTrans" cxnId="{CEAD613C-839B-46A2-820D-714FC3B76D4E}">
      <dgm:prSet/>
      <dgm:spPr/>
      <dgm:t>
        <a:bodyPr/>
        <a:lstStyle/>
        <a:p>
          <a:endParaRPr lang="en-US"/>
        </a:p>
      </dgm:t>
    </dgm:pt>
    <dgm:pt modelId="{C45EA088-1E86-4027-A792-48F9857AE5C3}" type="parTrans" cxnId="{CEAD613C-839B-46A2-820D-714FC3B76D4E}">
      <dgm:prSet/>
      <dgm:spPr/>
      <dgm:t>
        <a:bodyPr/>
        <a:lstStyle/>
        <a:p>
          <a:endParaRPr lang="en-US"/>
        </a:p>
      </dgm:t>
    </dgm:pt>
    <dgm:pt modelId="{9D36D858-0DA3-4A69-AE9F-7F5466A802F0}" type="pres">
      <dgm:prSet presAssocID="{B8B53141-4A8C-4C9E-AEFA-162A74A60926}" presName="Name0" presStyleCnt="0">
        <dgm:presLayoutVars>
          <dgm:dir/>
          <dgm:animLvl val="lvl"/>
          <dgm:resizeHandles val="exact"/>
        </dgm:presLayoutVars>
      </dgm:prSet>
      <dgm:spPr/>
    </dgm:pt>
    <dgm:pt modelId="{8DD3EF62-B326-4B73-8791-EF43725829B9}" type="pres">
      <dgm:prSet presAssocID="{62C9E71C-CD0D-4F78-B6A2-D98E30909E87}" presName="linNode" presStyleCnt="0"/>
      <dgm:spPr/>
    </dgm:pt>
    <dgm:pt modelId="{5B97245B-C096-4E8D-80C6-2541B9D806F8}" type="pres">
      <dgm:prSet presAssocID="{62C9E71C-CD0D-4F78-B6A2-D98E30909E87}" presName="parentText" presStyleLbl="alignNode1" presStyleIdx="0" presStyleCnt="3">
        <dgm:presLayoutVars>
          <dgm:chMax val="1"/>
          <dgm:bulletEnabled/>
        </dgm:presLayoutVars>
      </dgm:prSet>
      <dgm:spPr/>
    </dgm:pt>
    <dgm:pt modelId="{A84F3449-7636-405F-8981-4830EA496B17}" type="pres">
      <dgm:prSet presAssocID="{62C9E71C-CD0D-4F78-B6A2-D98E30909E87}" presName="descendantText" presStyleLbl="alignAccFollowNode1" presStyleIdx="0" presStyleCnt="3">
        <dgm:presLayoutVars>
          <dgm:bulletEnabled/>
        </dgm:presLayoutVars>
      </dgm:prSet>
      <dgm:spPr/>
    </dgm:pt>
    <dgm:pt modelId="{742B537A-4C8A-411B-88CC-803CCF75F2FF}" type="pres">
      <dgm:prSet presAssocID="{BD65D8C5-A56D-4248-814F-14C45C14F66A}" presName="sp" presStyleCnt="0"/>
      <dgm:spPr/>
    </dgm:pt>
    <dgm:pt modelId="{2D43A525-18B8-4C82-BE37-B795475F5FF1}" type="pres">
      <dgm:prSet presAssocID="{126E8986-9529-4FCE-B55D-6B5C9BEF32E1}" presName="linNode" presStyleCnt="0"/>
      <dgm:spPr/>
    </dgm:pt>
    <dgm:pt modelId="{604EBA52-926C-4F63-AA8B-3C96AED18080}" type="pres">
      <dgm:prSet presAssocID="{126E8986-9529-4FCE-B55D-6B5C9BEF32E1}" presName="parentText" presStyleLbl="alignNode1" presStyleIdx="1" presStyleCnt="3">
        <dgm:presLayoutVars>
          <dgm:chMax val="1"/>
          <dgm:bulletEnabled/>
        </dgm:presLayoutVars>
      </dgm:prSet>
      <dgm:spPr/>
    </dgm:pt>
    <dgm:pt modelId="{8FE9656F-DF09-4006-A791-ED1A69D5DD6C}" type="pres">
      <dgm:prSet presAssocID="{126E8986-9529-4FCE-B55D-6B5C9BEF32E1}" presName="descendantText" presStyleLbl="alignAccFollowNode1" presStyleIdx="1" presStyleCnt="3">
        <dgm:presLayoutVars>
          <dgm:bulletEnabled/>
        </dgm:presLayoutVars>
      </dgm:prSet>
      <dgm:spPr/>
    </dgm:pt>
    <dgm:pt modelId="{FF52974D-4498-42F0-895F-4A4E911BC103}" type="pres">
      <dgm:prSet presAssocID="{E0DEEC89-CDD2-4557-91F6-A25758EA93A5}" presName="sp" presStyleCnt="0"/>
      <dgm:spPr/>
    </dgm:pt>
    <dgm:pt modelId="{52FB7DAB-CAD2-41E9-92E4-926AAC1CDD70}" type="pres">
      <dgm:prSet presAssocID="{51CF20B6-5C78-438A-BA80-AF838CDB718E}" presName="linNode" presStyleCnt="0"/>
      <dgm:spPr/>
    </dgm:pt>
    <dgm:pt modelId="{0DDEB124-51F1-44E2-AAA4-81528AAEF4D3}" type="pres">
      <dgm:prSet presAssocID="{51CF20B6-5C78-438A-BA80-AF838CDB718E}" presName="parentText" presStyleLbl="alignNode1" presStyleIdx="2" presStyleCnt="3">
        <dgm:presLayoutVars>
          <dgm:chMax val="1"/>
          <dgm:bulletEnabled/>
        </dgm:presLayoutVars>
      </dgm:prSet>
      <dgm:spPr/>
    </dgm:pt>
    <dgm:pt modelId="{58D211AB-FDC3-48B6-B1AB-C1EB48B80903}" type="pres">
      <dgm:prSet presAssocID="{51CF20B6-5C78-438A-BA80-AF838CDB718E}" presName="descendantText" presStyleLbl="alignAccFollowNode1" presStyleIdx="2" presStyleCnt="3">
        <dgm:presLayoutVars>
          <dgm:bulletEnabled/>
        </dgm:presLayoutVars>
      </dgm:prSet>
      <dgm:spPr/>
    </dgm:pt>
  </dgm:ptLst>
  <dgm:cxnLst>
    <dgm:cxn modelId="{3BC04F04-F4F9-4501-94B9-D8DF81204D1D}" srcId="{62C9E71C-CD0D-4F78-B6A2-D98E30909E87}" destId="{071595A3-F50D-4E29-805F-6CAE0F1B0AB7}" srcOrd="0" destOrd="0" parTransId="{F95EF8B7-DA48-4FF7-AA17-6FD25E174B03}" sibTransId="{3CFD8E30-1AC3-4C05-B5B5-C36EF6EA9C66}"/>
    <dgm:cxn modelId="{3EB5650C-15F0-4DFA-A4B6-070BFD42CC32}" type="presOf" srcId="{62C9E71C-CD0D-4F78-B6A2-D98E30909E87}" destId="{5B97245B-C096-4E8D-80C6-2541B9D806F8}" srcOrd="0" destOrd="0" presId="urn:microsoft.com/office/officeart/2016/7/layout/VerticalSolidActionList"/>
    <dgm:cxn modelId="{D031DF17-EC5E-4F12-84D7-5D5B78D2C53D}" srcId="{B8B53141-4A8C-4C9E-AEFA-162A74A60926}" destId="{126E8986-9529-4FCE-B55D-6B5C9BEF32E1}" srcOrd="1" destOrd="0" parTransId="{C378B962-B52E-46AC-8C31-8E6A7125694D}" sibTransId="{E0DEEC89-CDD2-4557-91F6-A25758EA93A5}"/>
    <dgm:cxn modelId="{05394031-492B-4EC3-A5AF-B55906C7B766}" type="presOf" srcId="{DBDD03DB-9771-453D-B639-E64D2BEFEE12}" destId="{8FE9656F-DF09-4006-A791-ED1A69D5DD6C}" srcOrd="0" destOrd="0" presId="urn:microsoft.com/office/officeart/2016/7/layout/VerticalSolidActionList"/>
    <dgm:cxn modelId="{CEAD613C-839B-46A2-820D-714FC3B76D4E}" srcId="{B8B53141-4A8C-4C9E-AEFA-162A74A60926}" destId="{62C9E71C-CD0D-4F78-B6A2-D98E30909E87}" srcOrd="0" destOrd="0" parTransId="{C45EA088-1E86-4027-A792-48F9857AE5C3}" sibTransId="{BD65D8C5-A56D-4248-814F-14C45C14F66A}"/>
    <dgm:cxn modelId="{0CEEF556-083E-452F-ABB8-4619D192AE03}" type="presOf" srcId="{071595A3-F50D-4E29-805F-6CAE0F1B0AB7}" destId="{A84F3449-7636-405F-8981-4830EA496B17}" srcOrd="0" destOrd="0" presId="urn:microsoft.com/office/officeart/2016/7/layout/VerticalSolidActionList"/>
    <dgm:cxn modelId="{0A9CB792-64F4-4501-90C9-4B834534100A}" type="presOf" srcId="{B8B53141-4A8C-4C9E-AEFA-162A74A60926}" destId="{9D36D858-0DA3-4A69-AE9F-7F5466A802F0}" srcOrd="0" destOrd="0" presId="urn:microsoft.com/office/officeart/2016/7/layout/VerticalSolidActionList"/>
    <dgm:cxn modelId="{F5E9D69E-C895-4A42-8359-4C589B3B9ADC}" srcId="{126E8986-9529-4FCE-B55D-6B5C9BEF32E1}" destId="{DBDD03DB-9771-453D-B639-E64D2BEFEE12}" srcOrd="0" destOrd="0" parTransId="{812A7BEE-6BB6-49FE-A121-83B03E3B2795}" sibTransId="{4F3036C1-9E54-4425-85F8-DCB1CA0B64D9}"/>
    <dgm:cxn modelId="{C18ABBA7-AF38-4333-89A8-0FB63AE1930E}" srcId="{B8B53141-4A8C-4C9E-AEFA-162A74A60926}" destId="{51CF20B6-5C78-438A-BA80-AF838CDB718E}" srcOrd="2" destOrd="0" parTransId="{B5392CED-76AE-43D8-9C6D-0DEE0AE51585}" sibTransId="{0B6A0562-BDB3-440B-A49B-38B636BDDC9F}"/>
    <dgm:cxn modelId="{6B306BC0-A1BA-4CB6-A17A-88FCDDF1958F}" srcId="{51CF20B6-5C78-438A-BA80-AF838CDB718E}" destId="{A1CA09EA-714C-434F-A188-E7FD62151708}" srcOrd="0" destOrd="0" parTransId="{AB52C057-0F42-43CD-87F5-D16125FB4BF6}" sibTransId="{0FD6BD9B-4F98-413F-9DDC-5F8A917FE86F}"/>
    <dgm:cxn modelId="{CB0D00D4-EBCC-425D-8A59-C73905915535}" type="presOf" srcId="{51CF20B6-5C78-438A-BA80-AF838CDB718E}" destId="{0DDEB124-51F1-44E2-AAA4-81528AAEF4D3}" srcOrd="0" destOrd="0" presId="urn:microsoft.com/office/officeart/2016/7/layout/VerticalSolidActionList"/>
    <dgm:cxn modelId="{119C1CDD-B630-4E36-8C90-E7502FC3D095}" type="presOf" srcId="{A1CA09EA-714C-434F-A188-E7FD62151708}" destId="{58D211AB-FDC3-48B6-B1AB-C1EB48B80903}" srcOrd="0" destOrd="0" presId="urn:microsoft.com/office/officeart/2016/7/layout/VerticalSolidActionList"/>
    <dgm:cxn modelId="{D7F6A3E9-86B1-4B33-B1B4-F4456D8DA355}" type="presOf" srcId="{126E8986-9529-4FCE-B55D-6B5C9BEF32E1}" destId="{604EBA52-926C-4F63-AA8B-3C96AED18080}" srcOrd="0" destOrd="0" presId="urn:microsoft.com/office/officeart/2016/7/layout/VerticalSolidActionList"/>
    <dgm:cxn modelId="{2850C8BF-E30B-48B1-9820-61BBDD0BFF76}" type="presParOf" srcId="{9D36D858-0DA3-4A69-AE9F-7F5466A802F0}" destId="{8DD3EF62-B326-4B73-8791-EF43725829B9}" srcOrd="0" destOrd="0" presId="urn:microsoft.com/office/officeart/2016/7/layout/VerticalSolidActionList"/>
    <dgm:cxn modelId="{28641803-009C-4F1A-8532-F2CEAD3C6D2A}" type="presParOf" srcId="{8DD3EF62-B326-4B73-8791-EF43725829B9}" destId="{5B97245B-C096-4E8D-80C6-2541B9D806F8}" srcOrd="0" destOrd="0" presId="urn:microsoft.com/office/officeart/2016/7/layout/VerticalSolidActionList"/>
    <dgm:cxn modelId="{7E08BE79-E9C5-4F79-81B0-F1A642FBCFFD}" type="presParOf" srcId="{8DD3EF62-B326-4B73-8791-EF43725829B9}" destId="{A84F3449-7636-405F-8981-4830EA496B17}" srcOrd="1" destOrd="0" presId="urn:microsoft.com/office/officeart/2016/7/layout/VerticalSolidActionList"/>
    <dgm:cxn modelId="{FA180573-3D7A-41BB-9996-718D54CC0B50}" type="presParOf" srcId="{9D36D858-0DA3-4A69-AE9F-7F5466A802F0}" destId="{742B537A-4C8A-411B-88CC-803CCF75F2FF}" srcOrd="1" destOrd="0" presId="urn:microsoft.com/office/officeart/2016/7/layout/VerticalSolidActionList"/>
    <dgm:cxn modelId="{7CA65F0F-2550-437D-8586-8074D14061A3}" type="presParOf" srcId="{9D36D858-0DA3-4A69-AE9F-7F5466A802F0}" destId="{2D43A525-18B8-4C82-BE37-B795475F5FF1}" srcOrd="2" destOrd="0" presId="urn:microsoft.com/office/officeart/2016/7/layout/VerticalSolidActionList"/>
    <dgm:cxn modelId="{B29DA531-EB9F-488D-B9F7-C02E9B5A53BF}" type="presParOf" srcId="{2D43A525-18B8-4C82-BE37-B795475F5FF1}" destId="{604EBA52-926C-4F63-AA8B-3C96AED18080}" srcOrd="0" destOrd="0" presId="urn:microsoft.com/office/officeart/2016/7/layout/VerticalSolidActionList"/>
    <dgm:cxn modelId="{A51BB6E7-79BC-4FFB-9876-94E61C54AFE7}" type="presParOf" srcId="{2D43A525-18B8-4C82-BE37-B795475F5FF1}" destId="{8FE9656F-DF09-4006-A791-ED1A69D5DD6C}" srcOrd="1" destOrd="0" presId="urn:microsoft.com/office/officeart/2016/7/layout/VerticalSolidActionList"/>
    <dgm:cxn modelId="{8EFB4DA8-6A60-4B15-8CFD-D74E24190519}" type="presParOf" srcId="{9D36D858-0DA3-4A69-AE9F-7F5466A802F0}" destId="{FF52974D-4498-42F0-895F-4A4E911BC103}" srcOrd="3" destOrd="0" presId="urn:microsoft.com/office/officeart/2016/7/layout/VerticalSolidActionList"/>
    <dgm:cxn modelId="{3BCAD3B4-4779-40DB-9D86-EBA6A567EF5C}" type="presParOf" srcId="{9D36D858-0DA3-4A69-AE9F-7F5466A802F0}" destId="{52FB7DAB-CAD2-41E9-92E4-926AAC1CDD70}" srcOrd="4" destOrd="0" presId="urn:microsoft.com/office/officeart/2016/7/layout/VerticalSolidActionList"/>
    <dgm:cxn modelId="{7C673395-7265-4C0F-9DDC-882EB034A1CA}" type="presParOf" srcId="{52FB7DAB-CAD2-41E9-92E4-926AAC1CDD70}" destId="{0DDEB124-51F1-44E2-AAA4-81528AAEF4D3}" srcOrd="0" destOrd="0" presId="urn:microsoft.com/office/officeart/2016/7/layout/VerticalSolidActionList"/>
    <dgm:cxn modelId="{7BBDDB92-3760-4C0C-BFF6-4BC1C19EDB18}" type="presParOf" srcId="{52FB7DAB-CAD2-41E9-92E4-926AAC1CDD70}" destId="{58D211AB-FDC3-48B6-B1AB-C1EB48B80903}"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DCF863C-D9E8-4EBE-8901-484CEBF46D1E}"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8210854C-07A3-41F5-BFEF-24EA1FA89D6D}">
      <dgm:prSet/>
      <dgm:spPr/>
      <dgm:t>
        <a:bodyPr/>
        <a:lstStyle/>
        <a:p>
          <a:pPr>
            <a:lnSpc>
              <a:spcPct val="100000"/>
            </a:lnSpc>
          </a:pPr>
          <a:r>
            <a:rPr lang="en-US"/>
            <a:t>Remember: </a:t>
          </a:r>
        </a:p>
      </dgm:t>
    </dgm:pt>
    <dgm:pt modelId="{053B8859-876E-4593-9251-C7DE37C3A84B}" type="parTrans" cxnId="{270F1FFB-DC9C-471F-AB88-9674854DE7A9}">
      <dgm:prSet/>
      <dgm:spPr/>
      <dgm:t>
        <a:bodyPr/>
        <a:lstStyle/>
        <a:p>
          <a:endParaRPr lang="en-US"/>
        </a:p>
      </dgm:t>
    </dgm:pt>
    <dgm:pt modelId="{DB441DEA-02D9-4F19-A27D-C04B6F981C72}" type="sibTrans" cxnId="{270F1FFB-DC9C-471F-AB88-9674854DE7A9}">
      <dgm:prSet/>
      <dgm:spPr/>
      <dgm:t>
        <a:bodyPr/>
        <a:lstStyle/>
        <a:p>
          <a:endParaRPr lang="en-US"/>
        </a:p>
      </dgm:t>
    </dgm:pt>
    <dgm:pt modelId="{1EB4BBA5-69A2-4570-BB72-743F936025A7}">
      <dgm:prSet/>
      <dgm:spPr/>
      <dgm:t>
        <a:bodyPr/>
        <a:lstStyle/>
        <a:p>
          <a:pPr>
            <a:lnSpc>
              <a:spcPct val="100000"/>
            </a:lnSpc>
          </a:pPr>
          <a:r>
            <a:rPr lang="en-US" dirty="0"/>
            <a:t>While members are responsible for meeting and fulfilling their membership obligations, they also have rights. There is no automatic dismissal at any time, for any reason. </a:t>
          </a:r>
        </a:p>
      </dgm:t>
    </dgm:pt>
    <dgm:pt modelId="{8E5FF1BD-9515-46C8-9D95-5882EEC3DA71}" type="parTrans" cxnId="{9AFAA023-7137-481A-971F-13A988140F47}">
      <dgm:prSet/>
      <dgm:spPr/>
      <dgm:t>
        <a:bodyPr/>
        <a:lstStyle/>
        <a:p>
          <a:endParaRPr lang="en-US"/>
        </a:p>
      </dgm:t>
    </dgm:pt>
    <dgm:pt modelId="{A88E353E-538A-498E-BC4F-738B1ABCB073}" type="sibTrans" cxnId="{9AFAA023-7137-481A-971F-13A988140F47}">
      <dgm:prSet/>
      <dgm:spPr/>
      <dgm:t>
        <a:bodyPr/>
        <a:lstStyle/>
        <a:p>
          <a:endParaRPr lang="en-US"/>
        </a:p>
      </dgm:t>
    </dgm:pt>
    <dgm:pt modelId="{685A0F24-73CB-4457-B55D-57EB00E90B1A}">
      <dgm:prSet/>
      <dgm:spPr/>
      <dgm:t>
        <a:bodyPr/>
        <a:lstStyle/>
        <a:p>
          <a:pPr>
            <a:lnSpc>
              <a:spcPct val="100000"/>
            </a:lnSpc>
          </a:pPr>
          <a:endParaRPr lang="en-US" dirty="0"/>
        </a:p>
        <a:p>
          <a:pPr>
            <a:lnSpc>
              <a:spcPct val="100000"/>
            </a:lnSpc>
          </a:pPr>
          <a:r>
            <a:rPr lang="en-US" dirty="0"/>
            <a:t>Parents and students have the right to file formal complaints with our office if these due process procedures are not followed. </a:t>
          </a:r>
        </a:p>
      </dgm:t>
    </dgm:pt>
    <dgm:pt modelId="{23396275-090B-455E-8916-74AF09FE4235}" type="parTrans" cxnId="{4BCAC9A4-D433-4025-A3D4-4817955E87B8}">
      <dgm:prSet/>
      <dgm:spPr/>
      <dgm:t>
        <a:bodyPr/>
        <a:lstStyle/>
        <a:p>
          <a:endParaRPr lang="en-US"/>
        </a:p>
      </dgm:t>
    </dgm:pt>
    <dgm:pt modelId="{FBF703A5-78E3-4844-A36E-918B40D41740}" type="sibTrans" cxnId="{4BCAC9A4-D433-4025-A3D4-4817955E87B8}">
      <dgm:prSet/>
      <dgm:spPr/>
      <dgm:t>
        <a:bodyPr/>
        <a:lstStyle/>
        <a:p>
          <a:endParaRPr lang="en-US"/>
        </a:p>
      </dgm:t>
    </dgm:pt>
    <dgm:pt modelId="{20B57ECA-C424-4E31-B470-DCFAE4DD566D}" type="pres">
      <dgm:prSet presAssocID="{4DCF863C-D9E8-4EBE-8901-484CEBF46D1E}" presName="root" presStyleCnt="0">
        <dgm:presLayoutVars>
          <dgm:dir/>
          <dgm:resizeHandles val="exact"/>
        </dgm:presLayoutVars>
      </dgm:prSet>
      <dgm:spPr/>
    </dgm:pt>
    <dgm:pt modelId="{3AAA0726-6D89-444E-8A38-85D1A2AF103A}" type="pres">
      <dgm:prSet presAssocID="{8210854C-07A3-41F5-BFEF-24EA1FA89D6D}" presName="compNode" presStyleCnt="0"/>
      <dgm:spPr/>
    </dgm:pt>
    <dgm:pt modelId="{1DFC84F1-6D74-431C-B0E8-C828788A3AAB}" type="pres">
      <dgm:prSet presAssocID="{8210854C-07A3-41F5-BFEF-24EA1FA89D6D}" presName="bgRect" presStyleLbl="bgShp" presStyleIdx="0" presStyleCnt="1" custScaleY="183077" custLinFactNeighborX="658" custLinFactNeighborY="3309"/>
      <dgm:spPr/>
    </dgm:pt>
    <dgm:pt modelId="{E20A0B8F-2997-4412-A97F-84649FA37A1C}" type="pres">
      <dgm:prSet presAssocID="{8210854C-07A3-41F5-BFEF-24EA1FA89D6D}"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ells"/>
        </a:ext>
      </dgm:extLst>
    </dgm:pt>
    <dgm:pt modelId="{4CB8CFAE-4590-45A5-8400-5613445FE7C4}" type="pres">
      <dgm:prSet presAssocID="{8210854C-07A3-41F5-BFEF-24EA1FA89D6D}" presName="spaceRect" presStyleCnt="0"/>
      <dgm:spPr/>
    </dgm:pt>
    <dgm:pt modelId="{8CE30955-6350-4105-999E-872A24B87E3B}" type="pres">
      <dgm:prSet presAssocID="{8210854C-07A3-41F5-BFEF-24EA1FA89D6D}" presName="parTx" presStyleLbl="revTx" presStyleIdx="0" presStyleCnt="2">
        <dgm:presLayoutVars>
          <dgm:chMax val="0"/>
          <dgm:chPref val="0"/>
        </dgm:presLayoutVars>
      </dgm:prSet>
      <dgm:spPr/>
    </dgm:pt>
    <dgm:pt modelId="{7E0C8655-8227-46CA-AF39-2FE5CC7DDE99}" type="pres">
      <dgm:prSet presAssocID="{8210854C-07A3-41F5-BFEF-24EA1FA89D6D}" presName="desTx" presStyleLbl="revTx" presStyleIdx="1" presStyleCnt="2" custScaleX="106643" custScaleY="156984">
        <dgm:presLayoutVars/>
      </dgm:prSet>
      <dgm:spPr/>
    </dgm:pt>
  </dgm:ptLst>
  <dgm:cxnLst>
    <dgm:cxn modelId="{9E50FA0E-12D5-4D4D-8783-426F35DBD3C4}" type="presOf" srcId="{4DCF863C-D9E8-4EBE-8901-484CEBF46D1E}" destId="{20B57ECA-C424-4E31-B470-DCFAE4DD566D}" srcOrd="0" destOrd="0" presId="urn:microsoft.com/office/officeart/2018/2/layout/IconVerticalSolidList"/>
    <dgm:cxn modelId="{9AFAA023-7137-481A-971F-13A988140F47}" srcId="{8210854C-07A3-41F5-BFEF-24EA1FA89D6D}" destId="{1EB4BBA5-69A2-4570-BB72-743F936025A7}" srcOrd="0" destOrd="0" parTransId="{8E5FF1BD-9515-46C8-9D95-5882EEC3DA71}" sibTransId="{A88E353E-538A-498E-BC4F-738B1ABCB073}"/>
    <dgm:cxn modelId="{06F91179-5B6F-4787-A12D-22F34E5E8B2C}" type="presOf" srcId="{8210854C-07A3-41F5-BFEF-24EA1FA89D6D}" destId="{8CE30955-6350-4105-999E-872A24B87E3B}" srcOrd="0" destOrd="0" presId="urn:microsoft.com/office/officeart/2018/2/layout/IconVerticalSolidList"/>
    <dgm:cxn modelId="{B14F198D-0F45-46C5-A144-285FB83A190A}" type="presOf" srcId="{1EB4BBA5-69A2-4570-BB72-743F936025A7}" destId="{7E0C8655-8227-46CA-AF39-2FE5CC7DDE99}" srcOrd="0" destOrd="0" presId="urn:microsoft.com/office/officeart/2018/2/layout/IconVerticalSolidList"/>
    <dgm:cxn modelId="{4BCAC9A4-D433-4025-A3D4-4817955E87B8}" srcId="{8210854C-07A3-41F5-BFEF-24EA1FA89D6D}" destId="{685A0F24-73CB-4457-B55D-57EB00E90B1A}" srcOrd="1" destOrd="0" parTransId="{23396275-090B-455E-8916-74AF09FE4235}" sibTransId="{FBF703A5-78E3-4844-A36E-918B40D41740}"/>
    <dgm:cxn modelId="{5F6042DF-7B4E-46B8-9744-808FD1F62D5A}" type="presOf" srcId="{685A0F24-73CB-4457-B55D-57EB00E90B1A}" destId="{7E0C8655-8227-46CA-AF39-2FE5CC7DDE99}" srcOrd="0" destOrd="1" presId="urn:microsoft.com/office/officeart/2018/2/layout/IconVerticalSolidList"/>
    <dgm:cxn modelId="{270F1FFB-DC9C-471F-AB88-9674854DE7A9}" srcId="{4DCF863C-D9E8-4EBE-8901-484CEBF46D1E}" destId="{8210854C-07A3-41F5-BFEF-24EA1FA89D6D}" srcOrd="0" destOrd="0" parTransId="{053B8859-876E-4593-9251-C7DE37C3A84B}" sibTransId="{DB441DEA-02D9-4F19-A27D-C04B6F981C72}"/>
    <dgm:cxn modelId="{CAADE45F-7741-46F3-8228-C2F11802E36E}" type="presParOf" srcId="{20B57ECA-C424-4E31-B470-DCFAE4DD566D}" destId="{3AAA0726-6D89-444E-8A38-85D1A2AF103A}" srcOrd="0" destOrd="0" presId="urn:microsoft.com/office/officeart/2018/2/layout/IconVerticalSolidList"/>
    <dgm:cxn modelId="{C6996D43-A309-46DE-AD18-1B77F450E591}" type="presParOf" srcId="{3AAA0726-6D89-444E-8A38-85D1A2AF103A}" destId="{1DFC84F1-6D74-431C-B0E8-C828788A3AAB}" srcOrd="0" destOrd="0" presId="urn:microsoft.com/office/officeart/2018/2/layout/IconVerticalSolidList"/>
    <dgm:cxn modelId="{A8B6354A-4566-4BA9-AF8E-FB6B587F0E35}" type="presParOf" srcId="{3AAA0726-6D89-444E-8A38-85D1A2AF103A}" destId="{E20A0B8F-2997-4412-A97F-84649FA37A1C}" srcOrd="1" destOrd="0" presId="urn:microsoft.com/office/officeart/2018/2/layout/IconVerticalSolidList"/>
    <dgm:cxn modelId="{A664FD35-32FF-4E1E-B593-10D0EB441247}" type="presParOf" srcId="{3AAA0726-6D89-444E-8A38-85D1A2AF103A}" destId="{4CB8CFAE-4590-45A5-8400-5613445FE7C4}" srcOrd="2" destOrd="0" presId="urn:microsoft.com/office/officeart/2018/2/layout/IconVerticalSolidList"/>
    <dgm:cxn modelId="{7A9F7779-F83C-475D-9F7C-4401F340B891}" type="presParOf" srcId="{3AAA0726-6D89-444E-8A38-85D1A2AF103A}" destId="{8CE30955-6350-4105-999E-872A24B87E3B}" srcOrd="3" destOrd="0" presId="urn:microsoft.com/office/officeart/2018/2/layout/IconVerticalSolidList"/>
    <dgm:cxn modelId="{AB42517D-5427-4B57-ACE3-1758749A61E8}" type="presParOf" srcId="{3AAA0726-6D89-444E-8A38-85D1A2AF103A}" destId="{7E0C8655-8227-46CA-AF39-2FE5CC7DDE99}"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CC65331-3DF7-4E46-B7D7-5B0DAA04AF4C}" type="doc">
      <dgm:prSet loTypeId="urn:microsoft.com/office/officeart/2016/7/layout/LinearArrowProcessNumbered" loCatId="process" qsTypeId="urn:microsoft.com/office/officeart/2005/8/quickstyle/simple1" qsCatId="simple" csTypeId="urn:microsoft.com/office/officeart/2005/8/colors/accent3_2" csCatId="accent3" phldr="1"/>
      <dgm:spPr/>
      <dgm:t>
        <a:bodyPr/>
        <a:lstStyle/>
        <a:p>
          <a:endParaRPr lang="en-US"/>
        </a:p>
      </dgm:t>
    </dgm:pt>
    <dgm:pt modelId="{2ADEC4EA-414E-407A-AA60-7415CBF0E085}">
      <dgm:prSet/>
      <dgm:spPr/>
      <dgm:t>
        <a:bodyPr/>
        <a:lstStyle/>
        <a:p>
          <a:r>
            <a:rPr lang="en-US"/>
            <a:t>Review your notes from today’s session and create a “to do” list  for your chapter.</a:t>
          </a:r>
        </a:p>
      </dgm:t>
    </dgm:pt>
    <dgm:pt modelId="{F400042D-B39F-4807-A7AA-05861C2DB4A4}" type="parTrans" cxnId="{79B9C5F1-6423-4824-BE6E-891D8FC61416}">
      <dgm:prSet/>
      <dgm:spPr/>
      <dgm:t>
        <a:bodyPr/>
        <a:lstStyle/>
        <a:p>
          <a:endParaRPr lang="en-US"/>
        </a:p>
      </dgm:t>
    </dgm:pt>
    <dgm:pt modelId="{5DD060DE-277F-4D03-980E-C292EF2C71E1}" type="sibTrans" cxnId="{79B9C5F1-6423-4824-BE6E-891D8FC61416}">
      <dgm:prSet phldrT="1" phldr="0"/>
      <dgm:spPr/>
      <dgm:t>
        <a:bodyPr/>
        <a:lstStyle/>
        <a:p>
          <a:r>
            <a:rPr lang="en-US"/>
            <a:t>1</a:t>
          </a:r>
        </a:p>
      </dgm:t>
    </dgm:pt>
    <dgm:pt modelId="{6291E7AF-1ED8-44FE-A998-7876718BB490}">
      <dgm:prSet/>
      <dgm:spPr/>
      <dgm:t>
        <a:bodyPr/>
        <a:lstStyle/>
        <a:p>
          <a:r>
            <a:rPr lang="en-US" dirty="0"/>
            <a:t>Compare your chapter bylaws to the NHS, NJHS or NEHS Constitution and make revisions where necessary. </a:t>
          </a:r>
        </a:p>
      </dgm:t>
    </dgm:pt>
    <dgm:pt modelId="{A0930B2B-E3C3-4626-8AA6-3A13F248B7D0}" type="parTrans" cxnId="{531F7F72-35E9-4766-9BC1-242B4E3B0200}">
      <dgm:prSet/>
      <dgm:spPr/>
      <dgm:t>
        <a:bodyPr/>
        <a:lstStyle/>
        <a:p>
          <a:endParaRPr lang="en-US"/>
        </a:p>
      </dgm:t>
    </dgm:pt>
    <dgm:pt modelId="{7647F60D-1534-4580-9CE8-8161FD9C6FEE}" type="sibTrans" cxnId="{531F7F72-35E9-4766-9BC1-242B4E3B0200}">
      <dgm:prSet phldrT="2" phldr="0"/>
      <dgm:spPr/>
      <dgm:t>
        <a:bodyPr/>
        <a:lstStyle/>
        <a:p>
          <a:r>
            <a:rPr lang="en-US"/>
            <a:t>2</a:t>
          </a:r>
        </a:p>
      </dgm:t>
    </dgm:pt>
    <dgm:pt modelId="{7ECB76A0-D04B-46DA-B613-10A457D64B58}">
      <dgm:prSet/>
      <dgm:spPr/>
      <dgm:t>
        <a:bodyPr/>
        <a:lstStyle/>
        <a:p>
          <a:r>
            <a:rPr lang="en-US"/>
            <a:t>Review this presentation with your faculty council, principal and student officers. </a:t>
          </a:r>
        </a:p>
      </dgm:t>
    </dgm:pt>
    <dgm:pt modelId="{B3164FFB-86CC-45EE-B504-4BE985F16541}" type="parTrans" cxnId="{B5FF6AA1-EF33-4295-93CE-330157E4C2A1}">
      <dgm:prSet/>
      <dgm:spPr/>
      <dgm:t>
        <a:bodyPr/>
        <a:lstStyle/>
        <a:p>
          <a:endParaRPr lang="en-US"/>
        </a:p>
      </dgm:t>
    </dgm:pt>
    <dgm:pt modelId="{4F824BA0-F301-44C8-8D22-7E2627EF3843}" type="sibTrans" cxnId="{B5FF6AA1-EF33-4295-93CE-330157E4C2A1}">
      <dgm:prSet phldrT="3" phldr="0"/>
      <dgm:spPr/>
      <dgm:t>
        <a:bodyPr/>
        <a:lstStyle/>
        <a:p>
          <a:r>
            <a:rPr lang="en-US"/>
            <a:t>3</a:t>
          </a:r>
        </a:p>
      </dgm:t>
    </dgm:pt>
    <dgm:pt modelId="{EAED22C8-5621-4982-B14A-77E9804222F7}">
      <dgm:prSet/>
      <dgm:spPr/>
      <dgm:t>
        <a:bodyPr/>
        <a:lstStyle/>
        <a:p>
          <a:r>
            <a:rPr lang="en-US"/>
            <a:t>Support your state meetings or associations, if applicable. </a:t>
          </a:r>
        </a:p>
      </dgm:t>
    </dgm:pt>
    <dgm:pt modelId="{A6F87E63-73E9-4F38-B662-DBC4562A66EB}" type="parTrans" cxnId="{0F9FAC47-FFFB-4851-AFAC-F319B54D22E3}">
      <dgm:prSet/>
      <dgm:spPr/>
      <dgm:t>
        <a:bodyPr/>
        <a:lstStyle/>
        <a:p>
          <a:endParaRPr lang="en-US"/>
        </a:p>
      </dgm:t>
    </dgm:pt>
    <dgm:pt modelId="{7E649978-BE98-4EA9-A151-3E3729C4981F}" type="sibTrans" cxnId="{0F9FAC47-FFFB-4851-AFAC-F319B54D22E3}">
      <dgm:prSet phldrT="4" phldr="0"/>
      <dgm:spPr/>
      <dgm:t>
        <a:bodyPr/>
        <a:lstStyle/>
        <a:p>
          <a:r>
            <a:rPr lang="en-US"/>
            <a:t>4</a:t>
          </a:r>
        </a:p>
      </dgm:t>
    </dgm:pt>
    <dgm:pt modelId="{08323512-B734-4C46-99D8-C4B0883AEA48}" type="pres">
      <dgm:prSet presAssocID="{BCC65331-3DF7-4E46-B7D7-5B0DAA04AF4C}" presName="linearFlow" presStyleCnt="0">
        <dgm:presLayoutVars>
          <dgm:dir/>
          <dgm:animLvl val="lvl"/>
          <dgm:resizeHandles val="exact"/>
        </dgm:presLayoutVars>
      </dgm:prSet>
      <dgm:spPr/>
    </dgm:pt>
    <dgm:pt modelId="{94C3D001-7B04-42C1-A8F0-C9EA7A86B64D}" type="pres">
      <dgm:prSet presAssocID="{2ADEC4EA-414E-407A-AA60-7415CBF0E085}" presName="compositeNode" presStyleCnt="0"/>
      <dgm:spPr/>
    </dgm:pt>
    <dgm:pt modelId="{C01B9BC5-3D18-4D65-922A-498862A6FE61}" type="pres">
      <dgm:prSet presAssocID="{2ADEC4EA-414E-407A-AA60-7415CBF0E085}" presName="parTx" presStyleLbl="node1" presStyleIdx="0" presStyleCnt="0">
        <dgm:presLayoutVars>
          <dgm:chMax val="0"/>
          <dgm:chPref val="0"/>
          <dgm:bulletEnabled val="1"/>
        </dgm:presLayoutVars>
      </dgm:prSet>
      <dgm:spPr/>
    </dgm:pt>
    <dgm:pt modelId="{48C69EC1-5C7A-4062-A9DA-A759BDD9ECA2}" type="pres">
      <dgm:prSet presAssocID="{2ADEC4EA-414E-407A-AA60-7415CBF0E085}" presName="parSh" presStyleCnt="0"/>
      <dgm:spPr/>
    </dgm:pt>
    <dgm:pt modelId="{6E1EF5ED-AB00-4BDB-A957-4F4FBC3731C7}" type="pres">
      <dgm:prSet presAssocID="{2ADEC4EA-414E-407A-AA60-7415CBF0E085}" presName="lineNode" presStyleLbl="alignAccFollowNode1" presStyleIdx="0" presStyleCnt="12"/>
      <dgm:spPr/>
    </dgm:pt>
    <dgm:pt modelId="{11F7CB28-FEA0-4F02-9B55-7DD76E9B79DB}" type="pres">
      <dgm:prSet presAssocID="{2ADEC4EA-414E-407A-AA60-7415CBF0E085}" presName="lineArrowNode" presStyleLbl="alignAccFollowNode1" presStyleIdx="1" presStyleCnt="12"/>
      <dgm:spPr/>
    </dgm:pt>
    <dgm:pt modelId="{9AE8A995-78A5-4336-8AFC-DC5832E6D1B4}" type="pres">
      <dgm:prSet presAssocID="{5DD060DE-277F-4D03-980E-C292EF2C71E1}" presName="sibTransNodeCircle" presStyleLbl="alignNode1" presStyleIdx="0" presStyleCnt="4">
        <dgm:presLayoutVars>
          <dgm:chMax val="0"/>
          <dgm:bulletEnabled/>
        </dgm:presLayoutVars>
      </dgm:prSet>
      <dgm:spPr/>
    </dgm:pt>
    <dgm:pt modelId="{5966AAC1-4458-4F8B-85D7-E5F6ED337B00}" type="pres">
      <dgm:prSet presAssocID="{5DD060DE-277F-4D03-980E-C292EF2C71E1}" presName="spacerBetweenCircleAndCallout" presStyleCnt="0">
        <dgm:presLayoutVars/>
      </dgm:prSet>
      <dgm:spPr/>
    </dgm:pt>
    <dgm:pt modelId="{43C036CD-963E-45B5-9E49-6EC3FA85293C}" type="pres">
      <dgm:prSet presAssocID="{2ADEC4EA-414E-407A-AA60-7415CBF0E085}" presName="nodeText" presStyleLbl="alignAccFollowNode1" presStyleIdx="2" presStyleCnt="12">
        <dgm:presLayoutVars>
          <dgm:bulletEnabled val="1"/>
        </dgm:presLayoutVars>
      </dgm:prSet>
      <dgm:spPr/>
    </dgm:pt>
    <dgm:pt modelId="{3318FF0D-05FC-434A-BC30-012BB82DD9DB}" type="pres">
      <dgm:prSet presAssocID="{5DD060DE-277F-4D03-980E-C292EF2C71E1}" presName="sibTransComposite" presStyleCnt="0"/>
      <dgm:spPr/>
    </dgm:pt>
    <dgm:pt modelId="{B63C86C8-94E9-4ED6-9C27-DAAB6BDB69DC}" type="pres">
      <dgm:prSet presAssocID="{6291E7AF-1ED8-44FE-A998-7876718BB490}" presName="compositeNode" presStyleCnt="0"/>
      <dgm:spPr/>
    </dgm:pt>
    <dgm:pt modelId="{B2561671-CB6F-4E44-82D1-F2C1952C033F}" type="pres">
      <dgm:prSet presAssocID="{6291E7AF-1ED8-44FE-A998-7876718BB490}" presName="parTx" presStyleLbl="node1" presStyleIdx="0" presStyleCnt="0">
        <dgm:presLayoutVars>
          <dgm:chMax val="0"/>
          <dgm:chPref val="0"/>
          <dgm:bulletEnabled val="1"/>
        </dgm:presLayoutVars>
      </dgm:prSet>
      <dgm:spPr/>
    </dgm:pt>
    <dgm:pt modelId="{8E92471A-B1B9-4663-92BA-B28055019B56}" type="pres">
      <dgm:prSet presAssocID="{6291E7AF-1ED8-44FE-A998-7876718BB490}" presName="parSh" presStyleCnt="0"/>
      <dgm:spPr/>
    </dgm:pt>
    <dgm:pt modelId="{9D56156F-64DE-459D-9877-05E9CAC15D11}" type="pres">
      <dgm:prSet presAssocID="{6291E7AF-1ED8-44FE-A998-7876718BB490}" presName="lineNode" presStyleLbl="alignAccFollowNode1" presStyleIdx="3" presStyleCnt="12"/>
      <dgm:spPr/>
    </dgm:pt>
    <dgm:pt modelId="{14E784F3-AAA4-45A5-AFA2-F77EE2E99F34}" type="pres">
      <dgm:prSet presAssocID="{6291E7AF-1ED8-44FE-A998-7876718BB490}" presName="lineArrowNode" presStyleLbl="alignAccFollowNode1" presStyleIdx="4" presStyleCnt="12"/>
      <dgm:spPr/>
    </dgm:pt>
    <dgm:pt modelId="{E5C17CF5-25F5-403F-815A-BF841723670D}" type="pres">
      <dgm:prSet presAssocID="{7647F60D-1534-4580-9CE8-8161FD9C6FEE}" presName="sibTransNodeCircle" presStyleLbl="alignNode1" presStyleIdx="1" presStyleCnt="4">
        <dgm:presLayoutVars>
          <dgm:chMax val="0"/>
          <dgm:bulletEnabled/>
        </dgm:presLayoutVars>
      </dgm:prSet>
      <dgm:spPr/>
    </dgm:pt>
    <dgm:pt modelId="{5B08FB7B-7475-4005-BEBC-099E41A83BF6}" type="pres">
      <dgm:prSet presAssocID="{7647F60D-1534-4580-9CE8-8161FD9C6FEE}" presName="spacerBetweenCircleAndCallout" presStyleCnt="0">
        <dgm:presLayoutVars/>
      </dgm:prSet>
      <dgm:spPr/>
    </dgm:pt>
    <dgm:pt modelId="{6CCA3656-8E85-461D-80A3-82B4CCC37E13}" type="pres">
      <dgm:prSet presAssocID="{6291E7AF-1ED8-44FE-A998-7876718BB490}" presName="nodeText" presStyleLbl="alignAccFollowNode1" presStyleIdx="5" presStyleCnt="12">
        <dgm:presLayoutVars>
          <dgm:bulletEnabled val="1"/>
        </dgm:presLayoutVars>
      </dgm:prSet>
      <dgm:spPr/>
    </dgm:pt>
    <dgm:pt modelId="{B00D4464-03E9-4B89-B2C8-77B327CD2146}" type="pres">
      <dgm:prSet presAssocID="{7647F60D-1534-4580-9CE8-8161FD9C6FEE}" presName="sibTransComposite" presStyleCnt="0"/>
      <dgm:spPr/>
    </dgm:pt>
    <dgm:pt modelId="{35156121-7148-417E-851C-930C5E4EE42F}" type="pres">
      <dgm:prSet presAssocID="{7ECB76A0-D04B-46DA-B613-10A457D64B58}" presName="compositeNode" presStyleCnt="0"/>
      <dgm:spPr/>
    </dgm:pt>
    <dgm:pt modelId="{8C7AB957-A7D5-4C46-AE47-F79F41237DE6}" type="pres">
      <dgm:prSet presAssocID="{7ECB76A0-D04B-46DA-B613-10A457D64B58}" presName="parTx" presStyleLbl="node1" presStyleIdx="0" presStyleCnt="0">
        <dgm:presLayoutVars>
          <dgm:chMax val="0"/>
          <dgm:chPref val="0"/>
          <dgm:bulletEnabled val="1"/>
        </dgm:presLayoutVars>
      </dgm:prSet>
      <dgm:spPr/>
    </dgm:pt>
    <dgm:pt modelId="{D2CA968A-63FB-4B8D-A7DA-824049A1DEB3}" type="pres">
      <dgm:prSet presAssocID="{7ECB76A0-D04B-46DA-B613-10A457D64B58}" presName="parSh" presStyleCnt="0"/>
      <dgm:spPr/>
    </dgm:pt>
    <dgm:pt modelId="{93E60333-57CC-4224-974B-DE2791104A65}" type="pres">
      <dgm:prSet presAssocID="{7ECB76A0-D04B-46DA-B613-10A457D64B58}" presName="lineNode" presStyleLbl="alignAccFollowNode1" presStyleIdx="6" presStyleCnt="12"/>
      <dgm:spPr/>
    </dgm:pt>
    <dgm:pt modelId="{C6BF3AFF-8CD0-448B-8511-B1C1278401DF}" type="pres">
      <dgm:prSet presAssocID="{7ECB76A0-D04B-46DA-B613-10A457D64B58}" presName="lineArrowNode" presStyleLbl="alignAccFollowNode1" presStyleIdx="7" presStyleCnt="12"/>
      <dgm:spPr/>
    </dgm:pt>
    <dgm:pt modelId="{F622457A-C996-4150-A1B9-E76B94CBD346}" type="pres">
      <dgm:prSet presAssocID="{4F824BA0-F301-44C8-8D22-7E2627EF3843}" presName="sibTransNodeCircle" presStyleLbl="alignNode1" presStyleIdx="2" presStyleCnt="4">
        <dgm:presLayoutVars>
          <dgm:chMax val="0"/>
          <dgm:bulletEnabled/>
        </dgm:presLayoutVars>
      </dgm:prSet>
      <dgm:spPr/>
    </dgm:pt>
    <dgm:pt modelId="{65A9A674-902A-4B7D-AF90-FEDB6691826B}" type="pres">
      <dgm:prSet presAssocID="{4F824BA0-F301-44C8-8D22-7E2627EF3843}" presName="spacerBetweenCircleAndCallout" presStyleCnt="0">
        <dgm:presLayoutVars/>
      </dgm:prSet>
      <dgm:spPr/>
    </dgm:pt>
    <dgm:pt modelId="{BFEB7965-C19B-43AD-BBB5-F977F7A21945}" type="pres">
      <dgm:prSet presAssocID="{7ECB76A0-D04B-46DA-B613-10A457D64B58}" presName="nodeText" presStyleLbl="alignAccFollowNode1" presStyleIdx="8" presStyleCnt="12">
        <dgm:presLayoutVars>
          <dgm:bulletEnabled val="1"/>
        </dgm:presLayoutVars>
      </dgm:prSet>
      <dgm:spPr/>
    </dgm:pt>
    <dgm:pt modelId="{CC68BAFF-DECA-4C36-BF1E-0BF3BCC18A2A}" type="pres">
      <dgm:prSet presAssocID="{4F824BA0-F301-44C8-8D22-7E2627EF3843}" presName="sibTransComposite" presStyleCnt="0"/>
      <dgm:spPr/>
    </dgm:pt>
    <dgm:pt modelId="{AEA44D50-447D-448D-9156-B79CFAA15BE7}" type="pres">
      <dgm:prSet presAssocID="{EAED22C8-5621-4982-B14A-77E9804222F7}" presName="compositeNode" presStyleCnt="0"/>
      <dgm:spPr/>
    </dgm:pt>
    <dgm:pt modelId="{9601E852-A467-4E83-A89D-211D6D21F44A}" type="pres">
      <dgm:prSet presAssocID="{EAED22C8-5621-4982-B14A-77E9804222F7}" presName="parTx" presStyleLbl="node1" presStyleIdx="0" presStyleCnt="0">
        <dgm:presLayoutVars>
          <dgm:chMax val="0"/>
          <dgm:chPref val="0"/>
          <dgm:bulletEnabled val="1"/>
        </dgm:presLayoutVars>
      </dgm:prSet>
      <dgm:spPr/>
    </dgm:pt>
    <dgm:pt modelId="{970A09B8-E9FD-4BB9-B31C-7C2607252F71}" type="pres">
      <dgm:prSet presAssocID="{EAED22C8-5621-4982-B14A-77E9804222F7}" presName="parSh" presStyleCnt="0"/>
      <dgm:spPr/>
    </dgm:pt>
    <dgm:pt modelId="{FCB2AB5D-5B30-4CCF-8011-8D5625EB8C4D}" type="pres">
      <dgm:prSet presAssocID="{EAED22C8-5621-4982-B14A-77E9804222F7}" presName="lineNode" presStyleLbl="alignAccFollowNode1" presStyleIdx="9" presStyleCnt="12"/>
      <dgm:spPr/>
    </dgm:pt>
    <dgm:pt modelId="{9E47F74D-554C-4F16-801F-D697CEDE2772}" type="pres">
      <dgm:prSet presAssocID="{EAED22C8-5621-4982-B14A-77E9804222F7}" presName="lineArrowNode" presStyleLbl="alignAccFollowNode1" presStyleIdx="10" presStyleCnt="12"/>
      <dgm:spPr/>
    </dgm:pt>
    <dgm:pt modelId="{6EBC31D1-93EA-4EF9-96C7-2349D1AC2E33}" type="pres">
      <dgm:prSet presAssocID="{7E649978-BE98-4EA9-A151-3E3729C4981F}" presName="sibTransNodeCircle" presStyleLbl="alignNode1" presStyleIdx="3" presStyleCnt="4">
        <dgm:presLayoutVars>
          <dgm:chMax val="0"/>
          <dgm:bulletEnabled/>
        </dgm:presLayoutVars>
      </dgm:prSet>
      <dgm:spPr/>
    </dgm:pt>
    <dgm:pt modelId="{B041349F-9010-4CB1-AAEF-6AB1F795827A}" type="pres">
      <dgm:prSet presAssocID="{7E649978-BE98-4EA9-A151-3E3729C4981F}" presName="spacerBetweenCircleAndCallout" presStyleCnt="0">
        <dgm:presLayoutVars/>
      </dgm:prSet>
      <dgm:spPr/>
    </dgm:pt>
    <dgm:pt modelId="{6CE58C2F-ED48-4397-939D-7D4AC6729132}" type="pres">
      <dgm:prSet presAssocID="{EAED22C8-5621-4982-B14A-77E9804222F7}" presName="nodeText" presStyleLbl="alignAccFollowNode1" presStyleIdx="11" presStyleCnt="12">
        <dgm:presLayoutVars>
          <dgm:bulletEnabled val="1"/>
        </dgm:presLayoutVars>
      </dgm:prSet>
      <dgm:spPr/>
    </dgm:pt>
  </dgm:ptLst>
  <dgm:cxnLst>
    <dgm:cxn modelId="{E89C0728-FD71-45B6-9A45-6ECBD65962C8}" type="presOf" srcId="{7ECB76A0-D04B-46DA-B613-10A457D64B58}" destId="{BFEB7965-C19B-43AD-BBB5-F977F7A21945}" srcOrd="0" destOrd="0" presId="urn:microsoft.com/office/officeart/2016/7/layout/LinearArrowProcessNumbered"/>
    <dgm:cxn modelId="{42ECB33F-4208-4841-B751-6199651A9B6F}" type="presOf" srcId="{4F824BA0-F301-44C8-8D22-7E2627EF3843}" destId="{F622457A-C996-4150-A1B9-E76B94CBD346}" srcOrd="0" destOrd="0" presId="urn:microsoft.com/office/officeart/2016/7/layout/LinearArrowProcessNumbered"/>
    <dgm:cxn modelId="{6F1DBF41-0104-41B8-B75F-0C588AF9E4C5}" type="presOf" srcId="{5DD060DE-277F-4D03-980E-C292EF2C71E1}" destId="{9AE8A995-78A5-4336-8AFC-DC5832E6D1B4}" srcOrd="0" destOrd="0" presId="urn:microsoft.com/office/officeart/2016/7/layout/LinearArrowProcessNumbered"/>
    <dgm:cxn modelId="{7A3E3A63-B712-4BB1-BBF2-080C96CF9967}" type="presOf" srcId="{EAED22C8-5621-4982-B14A-77E9804222F7}" destId="{6CE58C2F-ED48-4397-939D-7D4AC6729132}" srcOrd="0" destOrd="0" presId="urn:microsoft.com/office/officeart/2016/7/layout/LinearArrowProcessNumbered"/>
    <dgm:cxn modelId="{0F9FAC47-FFFB-4851-AFAC-F319B54D22E3}" srcId="{BCC65331-3DF7-4E46-B7D7-5B0DAA04AF4C}" destId="{EAED22C8-5621-4982-B14A-77E9804222F7}" srcOrd="3" destOrd="0" parTransId="{A6F87E63-73E9-4F38-B662-DBC4562A66EB}" sibTransId="{7E649978-BE98-4EA9-A151-3E3729C4981F}"/>
    <dgm:cxn modelId="{B875AE48-CA8E-48F7-A6A9-CE3B0429F56F}" type="presOf" srcId="{6291E7AF-1ED8-44FE-A998-7876718BB490}" destId="{6CCA3656-8E85-461D-80A3-82B4CCC37E13}" srcOrd="0" destOrd="0" presId="urn:microsoft.com/office/officeart/2016/7/layout/LinearArrowProcessNumbered"/>
    <dgm:cxn modelId="{0FE90D52-6FF1-4E17-AFD2-52862BDF741C}" type="presOf" srcId="{2ADEC4EA-414E-407A-AA60-7415CBF0E085}" destId="{43C036CD-963E-45B5-9E49-6EC3FA85293C}" srcOrd="0" destOrd="0" presId="urn:microsoft.com/office/officeart/2016/7/layout/LinearArrowProcessNumbered"/>
    <dgm:cxn modelId="{531F7F72-35E9-4766-9BC1-242B4E3B0200}" srcId="{BCC65331-3DF7-4E46-B7D7-5B0DAA04AF4C}" destId="{6291E7AF-1ED8-44FE-A998-7876718BB490}" srcOrd="1" destOrd="0" parTransId="{A0930B2B-E3C3-4626-8AA6-3A13F248B7D0}" sibTransId="{7647F60D-1534-4580-9CE8-8161FD9C6FEE}"/>
    <dgm:cxn modelId="{D307FC98-8EBF-4AB3-AF01-35586291DCC5}" type="presOf" srcId="{7E649978-BE98-4EA9-A151-3E3729C4981F}" destId="{6EBC31D1-93EA-4EF9-96C7-2349D1AC2E33}" srcOrd="0" destOrd="0" presId="urn:microsoft.com/office/officeart/2016/7/layout/LinearArrowProcessNumbered"/>
    <dgm:cxn modelId="{B5FF6AA1-EF33-4295-93CE-330157E4C2A1}" srcId="{BCC65331-3DF7-4E46-B7D7-5B0DAA04AF4C}" destId="{7ECB76A0-D04B-46DA-B613-10A457D64B58}" srcOrd="2" destOrd="0" parTransId="{B3164FFB-86CC-45EE-B504-4BE985F16541}" sibTransId="{4F824BA0-F301-44C8-8D22-7E2627EF3843}"/>
    <dgm:cxn modelId="{243248CA-D759-4BC0-94C3-5C63C71B710D}" type="presOf" srcId="{7647F60D-1534-4580-9CE8-8161FD9C6FEE}" destId="{E5C17CF5-25F5-403F-815A-BF841723670D}" srcOrd="0" destOrd="0" presId="urn:microsoft.com/office/officeart/2016/7/layout/LinearArrowProcessNumbered"/>
    <dgm:cxn modelId="{86CD88E8-9B0A-4F7A-8616-67672709B5AE}" type="presOf" srcId="{BCC65331-3DF7-4E46-B7D7-5B0DAA04AF4C}" destId="{08323512-B734-4C46-99D8-C4B0883AEA48}" srcOrd="0" destOrd="0" presId="urn:microsoft.com/office/officeart/2016/7/layout/LinearArrowProcessNumbered"/>
    <dgm:cxn modelId="{79B9C5F1-6423-4824-BE6E-891D8FC61416}" srcId="{BCC65331-3DF7-4E46-B7D7-5B0DAA04AF4C}" destId="{2ADEC4EA-414E-407A-AA60-7415CBF0E085}" srcOrd="0" destOrd="0" parTransId="{F400042D-B39F-4807-A7AA-05861C2DB4A4}" sibTransId="{5DD060DE-277F-4D03-980E-C292EF2C71E1}"/>
    <dgm:cxn modelId="{52336679-A11D-4E6B-A5FB-2B594A513C13}" type="presParOf" srcId="{08323512-B734-4C46-99D8-C4B0883AEA48}" destId="{94C3D001-7B04-42C1-A8F0-C9EA7A86B64D}" srcOrd="0" destOrd="0" presId="urn:microsoft.com/office/officeart/2016/7/layout/LinearArrowProcessNumbered"/>
    <dgm:cxn modelId="{98A43C19-38E7-4E4C-8AB8-C68C3EDB5A49}" type="presParOf" srcId="{94C3D001-7B04-42C1-A8F0-C9EA7A86B64D}" destId="{C01B9BC5-3D18-4D65-922A-498862A6FE61}" srcOrd="0" destOrd="0" presId="urn:microsoft.com/office/officeart/2016/7/layout/LinearArrowProcessNumbered"/>
    <dgm:cxn modelId="{BD0EE3F8-3B09-4CCE-A214-091DEB20F99A}" type="presParOf" srcId="{94C3D001-7B04-42C1-A8F0-C9EA7A86B64D}" destId="{48C69EC1-5C7A-4062-A9DA-A759BDD9ECA2}" srcOrd="1" destOrd="0" presId="urn:microsoft.com/office/officeart/2016/7/layout/LinearArrowProcessNumbered"/>
    <dgm:cxn modelId="{73ABB11E-9CD9-4416-887A-B360DDB11982}" type="presParOf" srcId="{48C69EC1-5C7A-4062-A9DA-A759BDD9ECA2}" destId="{6E1EF5ED-AB00-4BDB-A957-4F4FBC3731C7}" srcOrd="0" destOrd="0" presId="urn:microsoft.com/office/officeart/2016/7/layout/LinearArrowProcessNumbered"/>
    <dgm:cxn modelId="{64775127-3125-41BC-B6EB-FF98C3C5CF10}" type="presParOf" srcId="{48C69EC1-5C7A-4062-A9DA-A759BDD9ECA2}" destId="{11F7CB28-FEA0-4F02-9B55-7DD76E9B79DB}" srcOrd="1" destOrd="0" presId="urn:microsoft.com/office/officeart/2016/7/layout/LinearArrowProcessNumbered"/>
    <dgm:cxn modelId="{D405CB07-CBE3-4304-9B42-C24BA2523573}" type="presParOf" srcId="{48C69EC1-5C7A-4062-A9DA-A759BDD9ECA2}" destId="{9AE8A995-78A5-4336-8AFC-DC5832E6D1B4}" srcOrd="2" destOrd="0" presId="urn:microsoft.com/office/officeart/2016/7/layout/LinearArrowProcessNumbered"/>
    <dgm:cxn modelId="{3F486FC4-7F16-4567-9B3B-232E4942D092}" type="presParOf" srcId="{48C69EC1-5C7A-4062-A9DA-A759BDD9ECA2}" destId="{5966AAC1-4458-4F8B-85D7-E5F6ED337B00}" srcOrd="3" destOrd="0" presId="urn:microsoft.com/office/officeart/2016/7/layout/LinearArrowProcessNumbered"/>
    <dgm:cxn modelId="{637F507C-8A86-4A01-BEC9-0F3E533265D6}" type="presParOf" srcId="{94C3D001-7B04-42C1-A8F0-C9EA7A86B64D}" destId="{43C036CD-963E-45B5-9E49-6EC3FA85293C}" srcOrd="2" destOrd="0" presId="urn:microsoft.com/office/officeart/2016/7/layout/LinearArrowProcessNumbered"/>
    <dgm:cxn modelId="{F23E2E42-BDDC-464D-8903-E82955F23E3A}" type="presParOf" srcId="{08323512-B734-4C46-99D8-C4B0883AEA48}" destId="{3318FF0D-05FC-434A-BC30-012BB82DD9DB}" srcOrd="1" destOrd="0" presId="urn:microsoft.com/office/officeart/2016/7/layout/LinearArrowProcessNumbered"/>
    <dgm:cxn modelId="{C1BAAB37-7E68-4EB7-801D-69CB8E652E34}" type="presParOf" srcId="{08323512-B734-4C46-99D8-C4B0883AEA48}" destId="{B63C86C8-94E9-4ED6-9C27-DAAB6BDB69DC}" srcOrd="2" destOrd="0" presId="urn:microsoft.com/office/officeart/2016/7/layout/LinearArrowProcessNumbered"/>
    <dgm:cxn modelId="{E8CBED27-3958-42DF-AB4C-116774FBDF2B}" type="presParOf" srcId="{B63C86C8-94E9-4ED6-9C27-DAAB6BDB69DC}" destId="{B2561671-CB6F-4E44-82D1-F2C1952C033F}" srcOrd="0" destOrd="0" presId="urn:microsoft.com/office/officeart/2016/7/layout/LinearArrowProcessNumbered"/>
    <dgm:cxn modelId="{8809056A-7369-478B-BC28-70C17172C5A1}" type="presParOf" srcId="{B63C86C8-94E9-4ED6-9C27-DAAB6BDB69DC}" destId="{8E92471A-B1B9-4663-92BA-B28055019B56}" srcOrd="1" destOrd="0" presId="urn:microsoft.com/office/officeart/2016/7/layout/LinearArrowProcessNumbered"/>
    <dgm:cxn modelId="{54917FC1-91FD-4245-857B-3488278C220C}" type="presParOf" srcId="{8E92471A-B1B9-4663-92BA-B28055019B56}" destId="{9D56156F-64DE-459D-9877-05E9CAC15D11}" srcOrd="0" destOrd="0" presId="urn:microsoft.com/office/officeart/2016/7/layout/LinearArrowProcessNumbered"/>
    <dgm:cxn modelId="{F6DD8399-8752-4FD8-B4BF-838F9DA04953}" type="presParOf" srcId="{8E92471A-B1B9-4663-92BA-B28055019B56}" destId="{14E784F3-AAA4-45A5-AFA2-F77EE2E99F34}" srcOrd="1" destOrd="0" presId="urn:microsoft.com/office/officeart/2016/7/layout/LinearArrowProcessNumbered"/>
    <dgm:cxn modelId="{2293F08C-09EA-41C1-B094-0A36EE90DB03}" type="presParOf" srcId="{8E92471A-B1B9-4663-92BA-B28055019B56}" destId="{E5C17CF5-25F5-403F-815A-BF841723670D}" srcOrd="2" destOrd="0" presId="urn:microsoft.com/office/officeart/2016/7/layout/LinearArrowProcessNumbered"/>
    <dgm:cxn modelId="{E6F89024-E0CD-4BBC-9308-148CE7AA6874}" type="presParOf" srcId="{8E92471A-B1B9-4663-92BA-B28055019B56}" destId="{5B08FB7B-7475-4005-BEBC-099E41A83BF6}" srcOrd="3" destOrd="0" presId="urn:microsoft.com/office/officeart/2016/7/layout/LinearArrowProcessNumbered"/>
    <dgm:cxn modelId="{60308C56-F4E7-4C71-92C0-5AA38333A220}" type="presParOf" srcId="{B63C86C8-94E9-4ED6-9C27-DAAB6BDB69DC}" destId="{6CCA3656-8E85-461D-80A3-82B4CCC37E13}" srcOrd="2" destOrd="0" presId="urn:microsoft.com/office/officeart/2016/7/layout/LinearArrowProcessNumbered"/>
    <dgm:cxn modelId="{D1DE323E-4F3D-43B3-8100-D74B85F75B29}" type="presParOf" srcId="{08323512-B734-4C46-99D8-C4B0883AEA48}" destId="{B00D4464-03E9-4B89-B2C8-77B327CD2146}" srcOrd="3" destOrd="0" presId="urn:microsoft.com/office/officeart/2016/7/layout/LinearArrowProcessNumbered"/>
    <dgm:cxn modelId="{3EE83130-F473-41BF-B09D-8C28EF961A13}" type="presParOf" srcId="{08323512-B734-4C46-99D8-C4B0883AEA48}" destId="{35156121-7148-417E-851C-930C5E4EE42F}" srcOrd="4" destOrd="0" presId="urn:microsoft.com/office/officeart/2016/7/layout/LinearArrowProcessNumbered"/>
    <dgm:cxn modelId="{2C8D334C-E0A3-40C7-9BE3-FAEC56B14292}" type="presParOf" srcId="{35156121-7148-417E-851C-930C5E4EE42F}" destId="{8C7AB957-A7D5-4C46-AE47-F79F41237DE6}" srcOrd="0" destOrd="0" presId="urn:microsoft.com/office/officeart/2016/7/layout/LinearArrowProcessNumbered"/>
    <dgm:cxn modelId="{B2BC315B-1E59-4EB9-8A07-BD962A91C91A}" type="presParOf" srcId="{35156121-7148-417E-851C-930C5E4EE42F}" destId="{D2CA968A-63FB-4B8D-A7DA-824049A1DEB3}" srcOrd="1" destOrd="0" presId="urn:microsoft.com/office/officeart/2016/7/layout/LinearArrowProcessNumbered"/>
    <dgm:cxn modelId="{76282EDB-86F2-411D-B2BE-A394741349CE}" type="presParOf" srcId="{D2CA968A-63FB-4B8D-A7DA-824049A1DEB3}" destId="{93E60333-57CC-4224-974B-DE2791104A65}" srcOrd="0" destOrd="0" presId="urn:microsoft.com/office/officeart/2016/7/layout/LinearArrowProcessNumbered"/>
    <dgm:cxn modelId="{17DC852D-4ACE-4DFB-8EFD-57C2CE1EEF3D}" type="presParOf" srcId="{D2CA968A-63FB-4B8D-A7DA-824049A1DEB3}" destId="{C6BF3AFF-8CD0-448B-8511-B1C1278401DF}" srcOrd="1" destOrd="0" presId="urn:microsoft.com/office/officeart/2016/7/layout/LinearArrowProcessNumbered"/>
    <dgm:cxn modelId="{4C51E3A6-E0D0-487E-9E64-D6DE99616579}" type="presParOf" srcId="{D2CA968A-63FB-4B8D-A7DA-824049A1DEB3}" destId="{F622457A-C996-4150-A1B9-E76B94CBD346}" srcOrd="2" destOrd="0" presId="urn:microsoft.com/office/officeart/2016/7/layout/LinearArrowProcessNumbered"/>
    <dgm:cxn modelId="{5BF526CF-715C-4D0A-94D0-CDA889139797}" type="presParOf" srcId="{D2CA968A-63FB-4B8D-A7DA-824049A1DEB3}" destId="{65A9A674-902A-4B7D-AF90-FEDB6691826B}" srcOrd="3" destOrd="0" presId="urn:microsoft.com/office/officeart/2016/7/layout/LinearArrowProcessNumbered"/>
    <dgm:cxn modelId="{D4C97FE7-8D59-42F6-B777-F4CE59FD09EA}" type="presParOf" srcId="{35156121-7148-417E-851C-930C5E4EE42F}" destId="{BFEB7965-C19B-43AD-BBB5-F977F7A21945}" srcOrd="2" destOrd="0" presId="urn:microsoft.com/office/officeart/2016/7/layout/LinearArrowProcessNumbered"/>
    <dgm:cxn modelId="{7C3A8959-E56A-4637-BF0C-702534C2E591}" type="presParOf" srcId="{08323512-B734-4C46-99D8-C4B0883AEA48}" destId="{CC68BAFF-DECA-4C36-BF1E-0BF3BCC18A2A}" srcOrd="5" destOrd="0" presId="urn:microsoft.com/office/officeart/2016/7/layout/LinearArrowProcessNumbered"/>
    <dgm:cxn modelId="{17FD9A62-FF88-421A-9B1B-EE98C7E2948E}" type="presParOf" srcId="{08323512-B734-4C46-99D8-C4B0883AEA48}" destId="{AEA44D50-447D-448D-9156-B79CFAA15BE7}" srcOrd="6" destOrd="0" presId="urn:microsoft.com/office/officeart/2016/7/layout/LinearArrowProcessNumbered"/>
    <dgm:cxn modelId="{58C5601B-6251-429C-8070-8B8518DF6147}" type="presParOf" srcId="{AEA44D50-447D-448D-9156-B79CFAA15BE7}" destId="{9601E852-A467-4E83-A89D-211D6D21F44A}" srcOrd="0" destOrd="0" presId="urn:microsoft.com/office/officeart/2016/7/layout/LinearArrowProcessNumbered"/>
    <dgm:cxn modelId="{B89968E4-CB65-42F0-AB33-1086C1DC8FCC}" type="presParOf" srcId="{AEA44D50-447D-448D-9156-B79CFAA15BE7}" destId="{970A09B8-E9FD-4BB9-B31C-7C2607252F71}" srcOrd="1" destOrd="0" presId="urn:microsoft.com/office/officeart/2016/7/layout/LinearArrowProcessNumbered"/>
    <dgm:cxn modelId="{CA785EED-FC30-42FC-A7E0-4DDC3EFCA412}" type="presParOf" srcId="{970A09B8-E9FD-4BB9-B31C-7C2607252F71}" destId="{FCB2AB5D-5B30-4CCF-8011-8D5625EB8C4D}" srcOrd="0" destOrd="0" presId="urn:microsoft.com/office/officeart/2016/7/layout/LinearArrowProcessNumbered"/>
    <dgm:cxn modelId="{C2477342-3A0A-4A38-93A7-D9A4EA442292}" type="presParOf" srcId="{970A09B8-E9FD-4BB9-B31C-7C2607252F71}" destId="{9E47F74D-554C-4F16-801F-D697CEDE2772}" srcOrd="1" destOrd="0" presId="urn:microsoft.com/office/officeart/2016/7/layout/LinearArrowProcessNumbered"/>
    <dgm:cxn modelId="{5320AA7F-3DEF-4578-8F3A-2B3D1343A795}" type="presParOf" srcId="{970A09B8-E9FD-4BB9-B31C-7C2607252F71}" destId="{6EBC31D1-93EA-4EF9-96C7-2349D1AC2E33}" srcOrd="2" destOrd="0" presId="urn:microsoft.com/office/officeart/2016/7/layout/LinearArrowProcessNumbered"/>
    <dgm:cxn modelId="{EF24D119-48EA-4279-83A2-08AE60CE1150}" type="presParOf" srcId="{970A09B8-E9FD-4BB9-B31C-7C2607252F71}" destId="{B041349F-9010-4CB1-AAEF-6AB1F795827A}" srcOrd="3" destOrd="0" presId="urn:microsoft.com/office/officeart/2016/7/layout/LinearArrowProcessNumbered"/>
    <dgm:cxn modelId="{EB3FAF27-CE13-4E92-8D43-CA183EFDF4C0}" type="presParOf" srcId="{AEA44D50-447D-448D-9156-B79CFAA15BE7}" destId="{6CE58C2F-ED48-4397-939D-7D4AC6729132}" srcOrd="2" destOrd="0" presId="urn:microsoft.com/office/officeart/2016/7/layout/LinearArrow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922050-0ABA-4C68-B1B1-7DE21960E2FE}" type="doc">
      <dgm:prSet loTypeId="urn:microsoft.com/office/officeart/2018/5/layout/IconLeafLabelList" loCatId="icon" qsTypeId="urn:microsoft.com/office/officeart/2005/8/quickstyle/simple1" qsCatId="simple" csTypeId="urn:microsoft.com/office/officeart/2005/8/colors/accent3_2" csCatId="accent3" phldr="1"/>
      <dgm:spPr/>
      <dgm:t>
        <a:bodyPr/>
        <a:lstStyle/>
        <a:p>
          <a:endParaRPr lang="en-US"/>
        </a:p>
      </dgm:t>
    </dgm:pt>
    <dgm:pt modelId="{C359CC0C-C15A-47A7-B4D1-7369F83E0403}">
      <dgm:prSet/>
      <dgm:spPr/>
      <dgm:t>
        <a:bodyPr/>
        <a:lstStyle/>
        <a:p>
          <a:pPr>
            <a:lnSpc>
              <a:spcPct val="100000"/>
            </a:lnSpc>
            <a:defRPr cap="all"/>
          </a:pPr>
          <a:r>
            <a:rPr lang="en-US"/>
            <a:t>To review the essential policies for conducting disciplinary procedures.</a:t>
          </a:r>
        </a:p>
      </dgm:t>
    </dgm:pt>
    <dgm:pt modelId="{7AB9F1EF-0A7E-40A5-A5B7-530FBB9A814F}" type="parTrans" cxnId="{F5D5AB27-A6FE-4B82-9ED8-0B8C5C669EF4}">
      <dgm:prSet/>
      <dgm:spPr/>
      <dgm:t>
        <a:bodyPr/>
        <a:lstStyle/>
        <a:p>
          <a:endParaRPr lang="en-US"/>
        </a:p>
      </dgm:t>
    </dgm:pt>
    <dgm:pt modelId="{D9B9C043-D11A-4320-A75E-6C68F2ADC6F6}" type="sibTrans" cxnId="{F5D5AB27-A6FE-4B82-9ED8-0B8C5C669EF4}">
      <dgm:prSet/>
      <dgm:spPr/>
      <dgm:t>
        <a:bodyPr/>
        <a:lstStyle/>
        <a:p>
          <a:endParaRPr lang="en-US"/>
        </a:p>
      </dgm:t>
    </dgm:pt>
    <dgm:pt modelId="{A7C3DA62-AB3B-4E82-B56D-5B90F9CDBD85}">
      <dgm:prSet/>
      <dgm:spPr/>
      <dgm:t>
        <a:bodyPr/>
        <a:lstStyle/>
        <a:p>
          <a:pPr>
            <a:lnSpc>
              <a:spcPct val="100000"/>
            </a:lnSpc>
            <a:defRPr cap="all"/>
          </a:pPr>
          <a:r>
            <a:rPr lang="en-US"/>
            <a:t>To evaluate and revise your local procedures where necessary.</a:t>
          </a:r>
        </a:p>
      </dgm:t>
    </dgm:pt>
    <dgm:pt modelId="{ABB96241-371B-437C-B4AD-EF25B37E8B30}" type="parTrans" cxnId="{B6E6C9FF-14F3-4804-869F-C74D3B478043}">
      <dgm:prSet/>
      <dgm:spPr/>
      <dgm:t>
        <a:bodyPr/>
        <a:lstStyle/>
        <a:p>
          <a:endParaRPr lang="en-US"/>
        </a:p>
      </dgm:t>
    </dgm:pt>
    <dgm:pt modelId="{52451711-E9FA-410E-BF3B-84A588661842}" type="sibTrans" cxnId="{B6E6C9FF-14F3-4804-869F-C74D3B478043}">
      <dgm:prSet/>
      <dgm:spPr/>
      <dgm:t>
        <a:bodyPr/>
        <a:lstStyle/>
        <a:p>
          <a:endParaRPr lang="en-US"/>
        </a:p>
      </dgm:t>
    </dgm:pt>
    <dgm:pt modelId="{1BFAB55F-9853-46D5-AC33-275FEDEA3C16}" type="pres">
      <dgm:prSet presAssocID="{38922050-0ABA-4C68-B1B1-7DE21960E2FE}" presName="root" presStyleCnt="0">
        <dgm:presLayoutVars>
          <dgm:dir/>
          <dgm:resizeHandles val="exact"/>
        </dgm:presLayoutVars>
      </dgm:prSet>
      <dgm:spPr/>
    </dgm:pt>
    <dgm:pt modelId="{6C2A9825-7420-49E4-8AB9-1D4E10D3766D}" type="pres">
      <dgm:prSet presAssocID="{C359CC0C-C15A-47A7-B4D1-7369F83E0403}" presName="compNode" presStyleCnt="0"/>
      <dgm:spPr/>
    </dgm:pt>
    <dgm:pt modelId="{52FF927D-20FD-418A-95D9-CB374F19C930}" type="pres">
      <dgm:prSet presAssocID="{C359CC0C-C15A-47A7-B4D1-7369F83E0403}" presName="iconBgRect" presStyleLbl="bgShp" presStyleIdx="0" presStyleCnt="2"/>
      <dgm:spPr>
        <a:prstGeom prst="round2DiagRect">
          <a:avLst>
            <a:gd name="adj1" fmla="val 29727"/>
            <a:gd name="adj2" fmla="val 0"/>
          </a:avLst>
        </a:prstGeom>
      </dgm:spPr>
    </dgm:pt>
    <dgm:pt modelId="{4D70D656-B8B4-4529-B70B-6E32E3837649}" type="pres">
      <dgm:prSet presAssocID="{C359CC0C-C15A-47A7-B4D1-7369F83E0403}"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ument"/>
        </a:ext>
      </dgm:extLst>
    </dgm:pt>
    <dgm:pt modelId="{900FD71C-A82A-423F-B0B6-B765BDD40EC2}" type="pres">
      <dgm:prSet presAssocID="{C359CC0C-C15A-47A7-B4D1-7369F83E0403}" presName="spaceRect" presStyleCnt="0"/>
      <dgm:spPr/>
    </dgm:pt>
    <dgm:pt modelId="{4F38CB9B-1C3F-4113-8F76-54AD2D16E07C}" type="pres">
      <dgm:prSet presAssocID="{C359CC0C-C15A-47A7-B4D1-7369F83E0403}" presName="textRect" presStyleLbl="revTx" presStyleIdx="0" presStyleCnt="2">
        <dgm:presLayoutVars>
          <dgm:chMax val="1"/>
          <dgm:chPref val="1"/>
        </dgm:presLayoutVars>
      </dgm:prSet>
      <dgm:spPr/>
    </dgm:pt>
    <dgm:pt modelId="{9D2E3ECF-C4FE-49A6-9569-6E0BA5E213D3}" type="pres">
      <dgm:prSet presAssocID="{D9B9C043-D11A-4320-A75E-6C68F2ADC6F6}" presName="sibTrans" presStyleCnt="0"/>
      <dgm:spPr/>
    </dgm:pt>
    <dgm:pt modelId="{0F160261-A9FF-4840-BF80-213F454F2414}" type="pres">
      <dgm:prSet presAssocID="{A7C3DA62-AB3B-4E82-B56D-5B90F9CDBD85}" presName="compNode" presStyleCnt="0"/>
      <dgm:spPr/>
    </dgm:pt>
    <dgm:pt modelId="{419A3E3C-9242-4392-97FA-1362180DF6AB}" type="pres">
      <dgm:prSet presAssocID="{A7C3DA62-AB3B-4E82-B56D-5B90F9CDBD85}" presName="iconBgRect" presStyleLbl="bgShp" presStyleIdx="1" presStyleCnt="2"/>
      <dgm:spPr>
        <a:prstGeom prst="round2DiagRect">
          <a:avLst>
            <a:gd name="adj1" fmla="val 29727"/>
            <a:gd name="adj2" fmla="val 0"/>
          </a:avLst>
        </a:prstGeom>
      </dgm:spPr>
    </dgm:pt>
    <dgm:pt modelId="{69EFD562-DE1E-4C8D-A691-F02A4A905FC4}" type="pres">
      <dgm:prSet presAssocID="{A7C3DA62-AB3B-4E82-B56D-5B90F9CDBD8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1B697CF5-D573-46E1-8233-0E3A3574FA77}" type="pres">
      <dgm:prSet presAssocID="{A7C3DA62-AB3B-4E82-B56D-5B90F9CDBD85}" presName="spaceRect" presStyleCnt="0"/>
      <dgm:spPr/>
    </dgm:pt>
    <dgm:pt modelId="{9096A546-A8DE-435A-8F89-40E536E217BD}" type="pres">
      <dgm:prSet presAssocID="{A7C3DA62-AB3B-4E82-B56D-5B90F9CDBD85}" presName="textRect" presStyleLbl="revTx" presStyleIdx="1" presStyleCnt="2">
        <dgm:presLayoutVars>
          <dgm:chMax val="1"/>
          <dgm:chPref val="1"/>
        </dgm:presLayoutVars>
      </dgm:prSet>
      <dgm:spPr/>
    </dgm:pt>
  </dgm:ptLst>
  <dgm:cxnLst>
    <dgm:cxn modelId="{29B7520D-72CB-445E-8B96-FDF2A860F340}" type="presOf" srcId="{C359CC0C-C15A-47A7-B4D1-7369F83E0403}" destId="{4F38CB9B-1C3F-4113-8F76-54AD2D16E07C}" srcOrd="0" destOrd="0" presId="urn:microsoft.com/office/officeart/2018/5/layout/IconLeafLabelList"/>
    <dgm:cxn modelId="{F5D5AB27-A6FE-4B82-9ED8-0B8C5C669EF4}" srcId="{38922050-0ABA-4C68-B1B1-7DE21960E2FE}" destId="{C359CC0C-C15A-47A7-B4D1-7369F83E0403}" srcOrd="0" destOrd="0" parTransId="{7AB9F1EF-0A7E-40A5-A5B7-530FBB9A814F}" sibTransId="{D9B9C043-D11A-4320-A75E-6C68F2ADC6F6}"/>
    <dgm:cxn modelId="{FAA0A442-A0D5-4A1C-9EAA-77A919602EA4}" type="presOf" srcId="{38922050-0ABA-4C68-B1B1-7DE21960E2FE}" destId="{1BFAB55F-9853-46D5-AC33-275FEDEA3C16}" srcOrd="0" destOrd="0" presId="urn:microsoft.com/office/officeart/2018/5/layout/IconLeafLabelList"/>
    <dgm:cxn modelId="{F3EDF9C2-B0DA-4D1B-AFC0-DCC4A79AE7D7}" type="presOf" srcId="{A7C3DA62-AB3B-4E82-B56D-5B90F9CDBD85}" destId="{9096A546-A8DE-435A-8F89-40E536E217BD}" srcOrd="0" destOrd="0" presId="urn:microsoft.com/office/officeart/2018/5/layout/IconLeafLabelList"/>
    <dgm:cxn modelId="{B6E6C9FF-14F3-4804-869F-C74D3B478043}" srcId="{38922050-0ABA-4C68-B1B1-7DE21960E2FE}" destId="{A7C3DA62-AB3B-4E82-B56D-5B90F9CDBD85}" srcOrd="1" destOrd="0" parTransId="{ABB96241-371B-437C-B4AD-EF25B37E8B30}" sibTransId="{52451711-E9FA-410E-BF3B-84A588661842}"/>
    <dgm:cxn modelId="{52EF8861-18B8-489E-A5B9-59845E077E26}" type="presParOf" srcId="{1BFAB55F-9853-46D5-AC33-275FEDEA3C16}" destId="{6C2A9825-7420-49E4-8AB9-1D4E10D3766D}" srcOrd="0" destOrd="0" presId="urn:microsoft.com/office/officeart/2018/5/layout/IconLeafLabelList"/>
    <dgm:cxn modelId="{8D2924C5-090B-4EF4-A9AC-97975EAAAD30}" type="presParOf" srcId="{6C2A9825-7420-49E4-8AB9-1D4E10D3766D}" destId="{52FF927D-20FD-418A-95D9-CB374F19C930}" srcOrd="0" destOrd="0" presId="urn:microsoft.com/office/officeart/2018/5/layout/IconLeafLabelList"/>
    <dgm:cxn modelId="{3EEF68C2-F375-4D0B-AAE0-157B70B78572}" type="presParOf" srcId="{6C2A9825-7420-49E4-8AB9-1D4E10D3766D}" destId="{4D70D656-B8B4-4529-B70B-6E32E3837649}" srcOrd="1" destOrd="0" presId="urn:microsoft.com/office/officeart/2018/5/layout/IconLeafLabelList"/>
    <dgm:cxn modelId="{3A6E9DBA-F16A-4875-825A-2BD2224BE986}" type="presParOf" srcId="{6C2A9825-7420-49E4-8AB9-1D4E10D3766D}" destId="{900FD71C-A82A-423F-B0B6-B765BDD40EC2}" srcOrd="2" destOrd="0" presId="urn:microsoft.com/office/officeart/2018/5/layout/IconLeafLabelList"/>
    <dgm:cxn modelId="{C4153E18-AAB8-46DD-8CE4-5B5EF573C959}" type="presParOf" srcId="{6C2A9825-7420-49E4-8AB9-1D4E10D3766D}" destId="{4F38CB9B-1C3F-4113-8F76-54AD2D16E07C}" srcOrd="3" destOrd="0" presId="urn:microsoft.com/office/officeart/2018/5/layout/IconLeafLabelList"/>
    <dgm:cxn modelId="{3BB0EBB6-C024-4319-BB86-BA8E481C8CBA}" type="presParOf" srcId="{1BFAB55F-9853-46D5-AC33-275FEDEA3C16}" destId="{9D2E3ECF-C4FE-49A6-9569-6E0BA5E213D3}" srcOrd="1" destOrd="0" presId="urn:microsoft.com/office/officeart/2018/5/layout/IconLeafLabelList"/>
    <dgm:cxn modelId="{9D78F9D5-BC86-40A4-BD93-FD1881F0BBF3}" type="presParOf" srcId="{1BFAB55F-9853-46D5-AC33-275FEDEA3C16}" destId="{0F160261-A9FF-4840-BF80-213F454F2414}" srcOrd="2" destOrd="0" presId="urn:microsoft.com/office/officeart/2018/5/layout/IconLeafLabelList"/>
    <dgm:cxn modelId="{501348FC-3678-4DE0-9798-38CD8306D59B}" type="presParOf" srcId="{0F160261-A9FF-4840-BF80-213F454F2414}" destId="{419A3E3C-9242-4392-97FA-1362180DF6AB}" srcOrd="0" destOrd="0" presId="urn:microsoft.com/office/officeart/2018/5/layout/IconLeafLabelList"/>
    <dgm:cxn modelId="{7513E8D7-3D17-4FD5-A076-D2816F8DC0FD}" type="presParOf" srcId="{0F160261-A9FF-4840-BF80-213F454F2414}" destId="{69EFD562-DE1E-4C8D-A691-F02A4A905FC4}" srcOrd="1" destOrd="0" presId="urn:microsoft.com/office/officeart/2018/5/layout/IconLeafLabelList"/>
    <dgm:cxn modelId="{85ACE637-BB17-4DAA-8F8C-43DBBFEEE5C0}" type="presParOf" srcId="{0F160261-A9FF-4840-BF80-213F454F2414}" destId="{1B697CF5-D573-46E1-8233-0E3A3574FA77}" srcOrd="2" destOrd="0" presId="urn:microsoft.com/office/officeart/2018/5/layout/IconLeafLabelList"/>
    <dgm:cxn modelId="{9AFAF8DC-3169-45C2-B097-2CBB51118EA6}" type="presParOf" srcId="{0F160261-A9FF-4840-BF80-213F454F2414}" destId="{9096A546-A8DE-435A-8F89-40E536E217BD}"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8922050-0ABA-4C68-B1B1-7DE21960E2FE}" type="doc">
      <dgm:prSet loTypeId="urn:microsoft.com/office/officeart/2008/layout/LinedList" loCatId="list" qsTypeId="urn:microsoft.com/office/officeart/2005/8/quickstyle/simple2" qsCatId="simple" csTypeId="urn:microsoft.com/office/officeart/2005/8/colors/accent3_2" csCatId="accent3" phldr="1"/>
      <dgm:spPr/>
      <dgm:t>
        <a:bodyPr/>
        <a:lstStyle/>
        <a:p>
          <a:endParaRPr lang="en-US"/>
        </a:p>
      </dgm:t>
    </dgm:pt>
    <dgm:pt modelId="{C359CC0C-C15A-47A7-B4D1-7369F83E0403}">
      <dgm:prSet/>
      <dgm:spPr/>
      <dgm:t>
        <a:bodyPr/>
        <a:lstStyle/>
        <a:p>
          <a:r>
            <a:rPr lang="en-US"/>
            <a:t>The primary resource for advisers is the </a:t>
          </a:r>
          <a:r>
            <a:rPr lang="en-US" b="1"/>
            <a:t>Adviser Resource Center </a:t>
          </a:r>
          <a:r>
            <a:rPr lang="en-US"/>
            <a:t>(ARC). In the ARC, you’ll find the following resources: </a:t>
          </a:r>
        </a:p>
      </dgm:t>
    </dgm:pt>
    <dgm:pt modelId="{7AB9F1EF-0A7E-40A5-A5B7-530FBB9A814F}" type="parTrans" cxnId="{F5D5AB27-A6FE-4B82-9ED8-0B8C5C669EF4}">
      <dgm:prSet/>
      <dgm:spPr/>
      <dgm:t>
        <a:bodyPr/>
        <a:lstStyle/>
        <a:p>
          <a:endParaRPr lang="en-US"/>
        </a:p>
      </dgm:t>
    </dgm:pt>
    <dgm:pt modelId="{D9B9C043-D11A-4320-A75E-6C68F2ADC6F6}" type="sibTrans" cxnId="{F5D5AB27-A6FE-4B82-9ED8-0B8C5C669EF4}">
      <dgm:prSet/>
      <dgm:spPr/>
      <dgm:t>
        <a:bodyPr/>
        <a:lstStyle/>
        <a:p>
          <a:endParaRPr lang="en-US"/>
        </a:p>
      </dgm:t>
    </dgm:pt>
    <dgm:pt modelId="{A7C3DA62-AB3B-4E82-B56D-5B90F9CDBD85}">
      <dgm:prSet/>
      <dgm:spPr/>
      <dgm:t>
        <a:bodyPr/>
        <a:lstStyle/>
        <a:p>
          <a:r>
            <a:rPr lang="en-US" dirty="0">
              <a:solidFill>
                <a:schemeClr val="tx1"/>
              </a:solidFill>
            </a:rPr>
            <a:t>Presentations and webinar recordings</a:t>
          </a:r>
        </a:p>
        <a:p>
          <a:r>
            <a:rPr lang="en-US" dirty="0">
              <a:solidFill>
                <a:schemeClr val="tx1"/>
              </a:solidFill>
            </a:rPr>
            <a:t>Sample forms and letters</a:t>
          </a:r>
        </a:p>
        <a:p>
          <a:r>
            <a:rPr lang="en-US" dirty="0">
              <a:solidFill>
                <a:schemeClr val="tx1"/>
              </a:solidFill>
            </a:rPr>
            <a:t>NHS, NJHS and NEHS Constitutions</a:t>
          </a:r>
        </a:p>
        <a:p>
          <a:r>
            <a:rPr lang="en-US" dirty="0">
              <a:solidFill>
                <a:schemeClr val="tx1"/>
              </a:solidFill>
            </a:rPr>
            <a:t>NHS, NJHS and NEHS Handbooks - Articles of the NHS, NJHS and NEHS Constitutions address the national policies for member Discipline &amp; Dismissal.  The handbooks expand on these policies.</a:t>
          </a:r>
        </a:p>
      </dgm:t>
    </dgm:pt>
    <dgm:pt modelId="{ABB96241-371B-437C-B4AD-EF25B37E8B30}" type="parTrans" cxnId="{B6E6C9FF-14F3-4804-869F-C74D3B478043}">
      <dgm:prSet/>
      <dgm:spPr/>
      <dgm:t>
        <a:bodyPr/>
        <a:lstStyle/>
        <a:p>
          <a:endParaRPr lang="en-US"/>
        </a:p>
      </dgm:t>
    </dgm:pt>
    <dgm:pt modelId="{52451711-E9FA-410E-BF3B-84A588661842}" type="sibTrans" cxnId="{B6E6C9FF-14F3-4804-869F-C74D3B478043}">
      <dgm:prSet/>
      <dgm:spPr/>
      <dgm:t>
        <a:bodyPr/>
        <a:lstStyle/>
        <a:p>
          <a:endParaRPr lang="en-US"/>
        </a:p>
      </dgm:t>
    </dgm:pt>
    <dgm:pt modelId="{BC56AEA8-1016-40B6-9695-D70C101A53E4}" type="pres">
      <dgm:prSet presAssocID="{38922050-0ABA-4C68-B1B1-7DE21960E2FE}" presName="vert0" presStyleCnt="0">
        <dgm:presLayoutVars>
          <dgm:dir/>
          <dgm:animOne val="branch"/>
          <dgm:animLvl val="lvl"/>
        </dgm:presLayoutVars>
      </dgm:prSet>
      <dgm:spPr/>
    </dgm:pt>
    <dgm:pt modelId="{5A7FB0A2-E867-4EE8-B57C-6C37899C195D}" type="pres">
      <dgm:prSet presAssocID="{C359CC0C-C15A-47A7-B4D1-7369F83E0403}" presName="thickLine" presStyleLbl="alignNode1" presStyleIdx="0" presStyleCnt="2"/>
      <dgm:spPr/>
    </dgm:pt>
    <dgm:pt modelId="{2726A6DC-2848-4696-BEB4-F9DA7C89350E}" type="pres">
      <dgm:prSet presAssocID="{C359CC0C-C15A-47A7-B4D1-7369F83E0403}" presName="horz1" presStyleCnt="0"/>
      <dgm:spPr/>
    </dgm:pt>
    <dgm:pt modelId="{8814A35F-69AD-48F5-A32C-E23C44AA8FB8}" type="pres">
      <dgm:prSet presAssocID="{C359CC0C-C15A-47A7-B4D1-7369F83E0403}" presName="tx1" presStyleLbl="revTx" presStyleIdx="0" presStyleCnt="2"/>
      <dgm:spPr/>
    </dgm:pt>
    <dgm:pt modelId="{552A7747-BFD1-4AE2-BE76-D129215F5EE3}" type="pres">
      <dgm:prSet presAssocID="{C359CC0C-C15A-47A7-B4D1-7369F83E0403}" presName="vert1" presStyleCnt="0"/>
      <dgm:spPr/>
    </dgm:pt>
    <dgm:pt modelId="{60CD67AB-5815-4CBB-97C8-2F8403D95354}" type="pres">
      <dgm:prSet presAssocID="{A7C3DA62-AB3B-4E82-B56D-5B90F9CDBD85}" presName="thickLine" presStyleLbl="alignNode1" presStyleIdx="1" presStyleCnt="2" custLinFactNeighborX="-7" custLinFactNeighborY="-43010"/>
      <dgm:spPr/>
    </dgm:pt>
    <dgm:pt modelId="{63DDF72E-36A6-43EA-A74A-EA462FD48224}" type="pres">
      <dgm:prSet presAssocID="{A7C3DA62-AB3B-4E82-B56D-5B90F9CDBD85}" presName="horz1" presStyleCnt="0"/>
      <dgm:spPr/>
    </dgm:pt>
    <dgm:pt modelId="{E5127C80-E319-4306-AEDD-4EBBD6E36558}" type="pres">
      <dgm:prSet presAssocID="{A7C3DA62-AB3B-4E82-B56D-5B90F9CDBD85}" presName="tx1" presStyleLbl="revTx" presStyleIdx="1" presStyleCnt="2" custLinFactNeighborX="-7" custLinFactNeighborY="-42269"/>
      <dgm:spPr/>
    </dgm:pt>
    <dgm:pt modelId="{E2685FF3-24A2-4245-8E39-58C90B199998}" type="pres">
      <dgm:prSet presAssocID="{A7C3DA62-AB3B-4E82-B56D-5B90F9CDBD85}" presName="vert1" presStyleCnt="0"/>
      <dgm:spPr/>
    </dgm:pt>
  </dgm:ptLst>
  <dgm:cxnLst>
    <dgm:cxn modelId="{F5D5AB27-A6FE-4B82-9ED8-0B8C5C669EF4}" srcId="{38922050-0ABA-4C68-B1B1-7DE21960E2FE}" destId="{C359CC0C-C15A-47A7-B4D1-7369F83E0403}" srcOrd="0" destOrd="0" parTransId="{7AB9F1EF-0A7E-40A5-A5B7-530FBB9A814F}" sibTransId="{D9B9C043-D11A-4320-A75E-6C68F2ADC6F6}"/>
    <dgm:cxn modelId="{95DDE933-B097-4784-AFD6-3D81549DD5B7}" type="presOf" srcId="{A7C3DA62-AB3B-4E82-B56D-5B90F9CDBD85}" destId="{E5127C80-E319-4306-AEDD-4EBBD6E36558}" srcOrd="0" destOrd="0" presId="urn:microsoft.com/office/officeart/2008/layout/LinedList"/>
    <dgm:cxn modelId="{95752C81-15C4-42E2-A1B4-F99C565C1C74}" type="presOf" srcId="{38922050-0ABA-4C68-B1B1-7DE21960E2FE}" destId="{BC56AEA8-1016-40B6-9695-D70C101A53E4}" srcOrd="0" destOrd="0" presId="urn:microsoft.com/office/officeart/2008/layout/LinedList"/>
    <dgm:cxn modelId="{DF6F0DEE-2D55-4C59-ABE0-B4AC82FFF94A}" type="presOf" srcId="{C359CC0C-C15A-47A7-B4D1-7369F83E0403}" destId="{8814A35F-69AD-48F5-A32C-E23C44AA8FB8}" srcOrd="0" destOrd="0" presId="urn:microsoft.com/office/officeart/2008/layout/LinedList"/>
    <dgm:cxn modelId="{B6E6C9FF-14F3-4804-869F-C74D3B478043}" srcId="{38922050-0ABA-4C68-B1B1-7DE21960E2FE}" destId="{A7C3DA62-AB3B-4E82-B56D-5B90F9CDBD85}" srcOrd="1" destOrd="0" parTransId="{ABB96241-371B-437C-B4AD-EF25B37E8B30}" sibTransId="{52451711-E9FA-410E-BF3B-84A588661842}"/>
    <dgm:cxn modelId="{9F786D0D-FA91-4AE1-ABF3-A5676A3A7B98}" type="presParOf" srcId="{BC56AEA8-1016-40B6-9695-D70C101A53E4}" destId="{5A7FB0A2-E867-4EE8-B57C-6C37899C195D}" srcOrd="0" destOrd="0" presId="urn:microsoft.com/office/officeart/2008/layout/LinedList"/>
    <dgm:cxn modelId="{18AE7DD5-693D-4CA6-9B99-51039470C921}" type="presParOf" srcId="{BC56AEA8-1016-40B6-9695-D70C101A53E4}" destId="{2726A6DC-2848-4696-BEB4-F9DA7C89350E}" srcOrd="1" destOrd="0" presId="urn:microsoft.com/office/officeart/2008/layout/LinedList"/>
    <dgm:cxn modelId="{9F5ED87E-AB90-4C09-A710-5E16B9870BFB}" type="presParOf" srcId="{2726A6DC-2848-4696-BEB4-F9DA7C89350E}" destId="{8814A35F-69AD-48F5-A32C-E23C44AA8FB8}" srcOrd="0" destOrd="0" presId="urn:microsoft.com/office/officeart/2008/layout/LinedList"/>
    <dgm:cxn modelId="{955BAEA9-E39A-48EA-998C-1BEE222C88B7}" type="presParOf" srcId="{2726A6DC-2848-4696-BEB4-F9DA7C89350E}" destId="{552A7747-BFD1-4AE2-BE76-D129215F5EE3}" srcOrd="1" destOrd="0" presId="urn:microsoft.com/office/officeart/2008/layout/LinedList"/>
    <dgm:cxn modelId="{13324E91-78BC-4131-AF24-1FC6533D0E1A}" type="presParOf" srcId="{BC56AEA8-1016-40B6-9695-D70C101A53E4}" destId="{60CD67AB-5815-4CBB-97C8-2F8403D95354}" srcOrd="2" destOrd="0" presId="urn:microsoft.com/office/officeart/2008/layout/LinedList"/>
    <dgm:cxn modelId="{F90927DE-E109-405B-AC97-20F24BD9FF10}" type="presParOf" srcId="{BC56AEA8-1016-40B6-9695-D70C101A53E4}" destId="{63DDF72E-36A6-43EA-A74A-EA462FD48224}" srcOrd="3" destOrd="0" presId="urn:microsoft.com/office/officeart/2008/layout/LinedList"/>
    <dgm:cxn modelId="{5C929E72-7D7F-41EF-A35B-F84214767760}" type="presParOf" srcId="{63DDF72E-36A6-43EA-A74A-EA462FD48224}" destId="{E5127C80-E319-4306-AEDD-4EBBD6E36558}" srcOrd="0" destOrd="0" presId="urn:microsoft.com/office/officeart/2008/layout/LinedList"/>
    <dgm:cxn modelId="{78F74487-EB17-4A3D-97A1-74FAAD9799AB}" type="presParOf" srcId="{63DDF72E-36A6-43EA-A74A-EA462FD48224}" destId="{E2685FF3-24A2-4245-8E39-58C90B19999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BCCD8F3-7043-4596-9EC4-4712B645E516}" type="doc">
      <dgm:prSet loTypeId="urn:microsoft.com/office/officeart/2008/layout/LinedList" loCatId="list" qsTypeId="urn:microsoft.com/office/officeart/2005/8/quickstyle/simple4" qsCatId="simple" csTypeId="urn:microsoft.com/office/officeart/2005/8/colors/accent3_2" csCatId="accent3" phldr="1"/>
      <dgm:spPr/>
      <dgm:t>
        <a:bodyPr/>
        <a:lstStyle/>
        <a:p>
          <a:endParaRPr lang="en-US"/>
        </a:p>
      </dgm:t>
    </dgm:pt>
    <dgm:pt modelId="{06EC6FFB-0E6E-44BE-ADF3-7EDF502E3DA4}">
      <dgm:prSet/>
      <dgm:spPr/>
      <dgm:t>
        <a:bodyPr/>
        <a:lstStyle/>
        <a:p>
          <a:r>
            <a:rPr lang="en-US" dirty="0"/>
            <a:t>There are no automatic dismissals from </a:t>
          </a:r>
          <a:r>
            <a:rPr lang="en-US" dirty="0">
              <a:solidFill>
                <a:schemeClr val="tx1"/>
              </a:solidFill>
            </a:rPr>
            <a:t>NHS, NJHS and NEHS </a:t>
          </a:r>
          <a:r>
            <a:rPr lang="en-US" dirty="0"/>
            <a:t>at any time. All members are entitled to due process, and chapters cannot change this requirement. </a:t>
          </a:r>
        </a:p>
      </dgm:t>
    </dgm:pt>
    <dgm:pt modelId="{989A4824-C44A-439A-B894-E0BE5EBD02D7}" type="parTrans" cxnId="{E13DA7E1-7ADE-410C-9C2A-5A3A4FF79576}">
      <dgm:prSet/>
      <dgm:spPr/>
      <dgm:t>
        <a:bodyPr/>
        <a:lstStyle/>
        <a:p>
          <a:endParaRPr lang="en-US"/>
        </a:p>
      </dgm:t>
    </dgm:pt>
    <dgm:pt modelId="{66889C18-F8F6-4898-BAB1-19A53C0CF1F0}" type="sibTrans" cxnId="{E13DA7E1-7ADE-410C-9C2A-5A3A4FF79576}">
      <dgm:prSet/>
      <dgm:spPr/>
      <dgm:t>
        <a:bodyPr/>
        <a:lstStyle/>
        <a:p>
          <a:endParaRPr lang="en-US"/>
        </a:p>
      </dgm:t>
    </dgm:pt>
    <dgm:pt modelId="{E52CBFA2-0B2C-4720-A162-BE0DD0D56E74}">
      <dgm:prSet/>
      <dgm:spPr/>
      <dgm:t>
        <a:bodyPr/>
        <a:lstStyle/>
        <a:p>
          <a:r>
            <a:rPr lang="en-US"/>
            <a:t>The Faculty Council and Principal must approve all components of the local Discipline &amp; Dismissal procedure.</a:t>
          </a:r>
        </a:p>
      </dgm:t>
    </dgm:pt>
    <dgm:pt modelId="{C7822381-1456-402C-9E57-49B77A451EC0}" type="parTrans" cxnId="{9C3E8D8D-F55D-42EE-B654-C9B602770F88}">
      <dgm:prSet/>
      <dgm:spPr/>
      <dgm:t>
        <a:bodyPr/>
        <a:lstStyle/>
        <a:p>
          <a:endParaRPr lang="en-US"/>
        </a:p>
      </dgm:t>
    </dgm:pt>
    <dgm:pt modelId="{433416A5-4203-4D76-91B8-5975E512C796}" type="sibTrans" cxnId="{9C3E8D8D-F55D-42EE-B654-C9B602770F88}">
      <dgm:prSet/>
      <dgm:spPr/>
      <dgm:t>
        <a:bodyPr/>
        <a:lstStyle/>
        <a:p>
          <a:endParaRPr lang="en-US"/>
        </a:p>
      </dgm:t>
    </dgm:pt>
    <dgm:pt modelId="{8D7CAEC7-1E19-401A-B2E0-997272FF253C}">
      <dgm:prSet/>
      <dgm:spPr/>
      <dgm:t>
        <a:bodyPr/>
        <a:lstStyle/>
        <a:p>
          <a:r>
            <a:rPr lang="en-US"/>
            <a:t>This procedure must be included in your chapter bylaws and provided to any member and/or their parent upon request. </a:t>
          </a:r>
        </a:p>
      </dgm:t>
    </dgm:pt>
    <dgm:pt modelId="{4C5D81EC-AEFE-40D1-A4F8-4C10759CC383}" type="parTrans" cxnId="{87A9C6CA-C07E-4E3B-B042-1B048F9DDE35}">
      <dgm:prSet/>
      <dgm:spPr/>
      <dgm:t>
        <a:bodyPr/>
        <a:lstStyle/>
        <a:p>
          <a:endParaRPr lang="en-US"/>
        </a:p>
      </dgm:t>
    </dgm:pt>
    <dgm:pt modelId="{59CBCD31-8866-4C2E-BCB6-29704104779C}" type="sibTrans" cxnId="{87A9C6CA-C07E-4E3B-B042-1B048F9DDE35}">
      <dgm:prSet/>
      <dgm:spPr/>
      <dgm:t>
        <a:bodyPr/>
        <a:lstStyle/>
        <a:p>
          <a:endParaRPr lang="en-US"/>
        </a:p>
      </dgm:t>
    </dgm:pt>
    <dgm:pt modelId="{1A85ED70-C5D3-4D4F-A8A0-45E4859733E2}" type="pres">
      <dgm:prSet presAssocID="{CBCCD8F3-7043-4596-9EC4-4712B645E516}" presName="vert0" presStyleCnt="0">
        <dgm:presLayoutVars>
          <dgm:dir/>
          <dgm:animOne val="branch"/>
          <dgm:animLvl val="lvl"/>
        </dgm:presLayoutVars>
      </dgm:prSet>
      <dgm:spPr/>
    </dgm:pt>
    <dgm:pt modelId="{39132B2F-D091-4716-9A8E-01631FFD0F41}" type="pres">
      <dgm:prSet presAssocID="{06EC6FFB-0E6E-44BE-ADF3-7EDF502E3DA4}" presName="thickLine" presStyleLbl="alignNode1" presStyleIdx="0" presStyleCnt="3"/>
      <dgm:spPr/>
    </dgm:pt>
    <dgm:pt modelId="{A9E72E20-05B0-4F76-B023-3915621AC937}" type="pres">
      <dgm:prSet presAssocID="{06EC6FFB-0E6E-44BE-ADF3-7EDF502E3DA4}" presName="horz1" presStyleCnt="0"/>
      <dgm:spPr/>
    </dgm:pt>
    <dgm:pt modelId="{D38BFE70-CEA0-4CC6-97A2-5CEE126C9C15}" type="pres">
      <dgm:prSet presAssocID="{06EC6FFB-0E6E-44BE-ADF3-7EDF502E3DA4}" presName="tx1" presStyleLbl="revTx" presStyleIdx="0" presStyleCnt="3"/>
      <dgm:spPr/>
    </dgm:pt>
    <dgm:pt modelId="{80F636C8-1E37-4946-9384-A2BBB9E2045E}" type="pres">
      <dgm:prSet presAssocID="{06EC6FFB-0E6E-44BE-ADF3-7EDF502E3DA4}" presName="vert1" presStyleCnt="0"/>
      <dgm:spPr/>
    </dgm:pt>
    <dgm:pt modelId="{6B6536E4-78B6-46FD-B84D-EDA91AE831A3}" type="pres">
      <dgm:prSet presAssocID="{E52CBFA2-0B2C-4720-A162-BE0DD0D56E74}" presName="thickLine" presStyleLbl="alignNode1" presStyleIdx="1" presStyleCnt="3"/>
      <dgm:spPr/>
    </dgm:pt>
    <dgm:pt modelId="{24CB126A-7DCF-424F-95DB-1CA11F65DC77}" type="pres">
      <dgm:prSet presAssocID="{E52CBFA2-0B2C-4720-A162-BE0DD0D56E74}" presName="horz1" presStyleCnt="0"/>
      <dgm:spPr/>
    </dgm:pt>
    <dgm:pt modelId="{EA3660BE-C85B-42CE-89D0-C08464A89DFF}" type="pres">
      <dgm:prSet presAssocID="{E52CBFA2-0B2C-4720-A162-BE0DD0D56E74}" presName="tx1" presStyleLbl="revTx" presStyleIdx="1" presStyleCnt="3"/>
      <dgm:spPr/>
    </dgm:pt>
    <dgm:pt modelId="{D4FD747B-7F08-4958-96AB-F0A5E1DD2BDF}" type="pres">
      <dgm:prSet presAssocID="{E52CBFA2-0B2C-4720-A162-BE0DD0D56E74}" presName="vert1" presStyleCnt="0"/>
      <dgm:spPr/>
    </dgm:pt>
    <dgm:pt modelId="{52F6EBE7-05DF-4F39-808C-87B1EB2074E3}" type="pres">
      <dgm:prSet presAssocID="{8D7CAEC7-1E19-401A-B2E0-997272FF253C}" presName="thickLine" presStyleLbl="alignNode1" presStyleIdx="2" presStyleCnt="3"/>
      <dgm:spPr/>
    </dgm:pt>
    <dgm:pt modelId="{55E06C88-5F09-4477-8F8F-5B2F37B7DAFD}" type="pres">
      <dgm:prSet presAssocID="{8D7CAEC7-1E19-401A-B2E0-997272FF253C}" presName="horz1" presStyleCnt="0"/>
      <dgm:spPr/>
    </dgm:pt>
    <dgm:pt modelId="{597D09AA-867A-4E64-B8B6-AAB8755AA7ED}" type="pres">
      <dgm:prSet presAssocID="{8D7CAEC7-1E19-401A-B2E0-997272FF253C}" presName="tx1" presStyleLbl="revTx" presStyleIdx="2" presStyleCnt="3"/>
      <dgm:spPr/>
    </dgm:pt>
    <dgm:pt modelId="{5797DC3F-1D88-404D-A7B7-F76B8397BBEC}" type="pres">
      <dgm:prSet presAssocID="{8D7CAEC7-1E19-401A-B2E0-997272FF253C}" presName="vert1" presStyleCnt="0"/>
      <dgm:spPr/>
    </dgm:pt>
  </dgm:ptLst>
  <dgm:cxnLst>
    <dgm:cxn modelId="{CBE8761E-095B-4047-9863-1081040521E5}" type="presOf" srcId="{E52CBFA2-0B2C-4720-A162-BE0DD0D56E74}" destId="{EA3660BE-C85B-42CE-89D0-C08464A89DFF}" srcOrd="0" destOrd="0" presId="urn:microsoft.com/office/officeart/2008/layout/LinedList"/>
    <dgm:cxn modelId="{24358949-D646-43EF-87EE-380725095019}" type="presOf" srcId="{8D7CAEC7-1E19-401A-B2E0-997272FF253C}" destId="{597D09AA-867A-4E64-B8B6-AAB8755AA7ED}" srcOrd="0" destOrd="0" presId="urn:microsoft.com/office/officeart/2008/layout/LinedList"/>
    <dgm:cxn modelId="{D5BBD681-691E-4CBA-A704-BA31A98F8862}" type="presOf" srcId="{06EC6FFB-0E6E-44BE-ADF3-7EDF502E3DA4}" destId="{D38BFE70-CEA0-4CC6-97A2-5CEE126C9C15}" srcOrd="0" destOrd="0" presId="urn:microsoft.com/office/officeart/2008/layout/LinedList"/>
    <dgm:cxn modelId="{9C3E8D8D-F55D-42EE-B654-C9B602770F88}" srcId="{CBCCD8F3-7043-4596-9EC4-4712B645E516}" destId="{E52CBFA2-0B2C-4720-A162-BE0DD0D56E74}" srcOrd="1" destOrd="0" parTransId="{C7822381-1456-402C-9E57-49B77A451EC0}" sibTransId="{433416A5-4203-4D76-91B8-5975E512C796}"/>
    <dgm:cxn modelId="{87A9C6CA-C07E-4E3B-B042-1B048F9DDE35}" srcId="{CBCCD8F3-7043-4596-9EC4-4712B645E516}" destId="{8D7CAEC7-1E19-401A-B2E0-997272FF253C}" srcOrd="2" destOrd="0" parTransId="{4C5D81EC-AEFE-40D1-A4F8-4C10759CC383}" sibTransId="{59CBCD31-8866-4C2E-BCB6-29704104779C}"/>
    <dgm:cxn modelId="{E13DA7E1-7ADE-410C-9C2A-5A3A4FF79576}" srcId="{CBCCD8F3-7043-4596-9EC4-4712B645E516}" destId="{06EC6FFB-0E6E-44BE-ADF3-7EDF502E3DA4}" srcOrd="0" destOrd="0" parTransId="{989A4824-C44A-439A-B894-E0BE5EBD02D7}" sibTransId="{66889C18-F8F6-4898-BAB1-19A53C0CF1F0}"/>
    <dgm:cxn modelId="{1972C3E1-050F-47D5-A5FC-1660649D1D45}" type="presOf" srcId="{CBCCD8F3-7043-4596-9EC4-4712B645E516}" destId="{1A85ED70-C5D3-4D4F-A8A0-45E4859733E2}" srcOrd="0" destOrd="0" presId="urn:microsoft.com/office/officeart/2008/layout/LinedList"/>
    <dgm:cxn modelId="{670DAE42-7A75-4767-B027-DAA5E0652664}" type="presParOf" srcId="{1A85ED70-C5D3-4D4F-A8A0-45E4859733E2}" destId="{39132B2F-D091-4716-9A8E-01631FFD0F41}" srcOrd="0" destOrd="0" presId="urn:microsoft.com/office/officeart/2008/layout/LinedList"/>
    <dgm:cxn modelId="{A4E32D6A-47B5-4C15-8E26-AADAD789D802}" type="presParOf" srcId="{1A85ED70-C5D3-4D4F-A8A0-45E4859733E2}" destId="{A9E72E20-05B0-4F76-B023-3915621AC937}" srcOrd="1" destOrd="0" presId="urn:microsoft.com/office/officeart/2008/layout/LinedList"/>
    <dgm:cxn modelId="{40419976-70CA-4206-97A5-21571DEC9CD9}" type="presParOf" srcId="{A9E72E20-05B0-4F76-B023-3915621AC937}" destId="{D38BFE70-CEA0-4CC6-97A2-5CEE126C9C15}" srcOrd="0" destOrd="0" presId="urn:microsoft.com/office/officeart/2008/layout/LinedList"/>
    <dgm:cxn modelId="{C70DCCA7-C573-4037-BE57-F4ED9DF8FB50}" type="presParOf" srcId="{A9E72E20-05B0-4F76-B023-3915621AC937}" destId="{80F636C8-1E37-4946-9384-A2BBB9E2045E}" srcOrd="1" destOrd="0" presId="urn:microsoft.com/office/officeart/2008/layout/LinedList"/>
    <dgm:cxn modelId="{715B7C97-80F7-4FD1-901C-72903DC25CA0}" type="presParOf" srcId="{1A85ED70-C5D3-4D4F-A8A0-45E4859733E2}" destId="{6B6536E4-78B6-46FD-B84D-EDA91AE831A3}" srcOrd="2" destOrd="0" presId="urn:microsoft.com/office/officeart/2008/layout/LinedList"/>
    <dgm:cxn modelId="{71371D67-22EF-4319-8ABD-DCC3F686E041}" type="presParOf" srcId="{1A85ED70-C5D3-4D4F-A8A0-45E4859733E2}" destId="{24CB126A-7DCF-424F-95DB-1CA11F65DC77}" srcOrd="3" destOrd="0" presId="urn:microsoft.com/office/officeart/2008/layout/LinedList"/>
    <dgm:cxn modelId="{6E8761A3-A0D8-40EF-AC04-333A94EE8BBF}" type="presParOf" srcId="{24CB126A-7DCF-424F-95DB-1CA11F65DC77}" destId="{EA3660BE-C85B-42CE-89D0-C08464A89DFF}" srcOrd="0" destOrd="0" presId="urn:microsoft.com/office/officeart/2008/layout/LinedList"/>
    <dgm:cxn modelId="{5EBCE6E7-7152-4183-8C2C-091D293BBD33}" type="presParOf" srcId="{24CB126A-7DCF-424F-95DB-1CA11F65DC77}" destId="{D4FD747B-7F08-4958-96AB-F0A5E1DD2BDF}" srcOrd="1" destOrd="0" presId="urn:microsoft.com/office/officeart/2008/layout/LinedList"/>
    <dgm:cxn modelId="{82FC356F-C849-4A7E-A3F1-5D23CC6F28E0}" type="presParOf" srcId="{1A85ED70-C5D3-4D4F-A8A0-45E4859733E2}" destId="{52F6EBE7-05DF-4F39-808C-87B1EB2074E3}" srcOrd="4" destOrd="0" presId="urn:microsoft.com/office/officeart/2008/layout/LinedList"/>
    <dgm:cxn modelId="{9D34AAC0-E894-4CB1-B78B-543B122533D8}" type="presParOf" srcId="{1A85ED70-C5D3-4D4F-A8A0-45E4859733E2}" destId="{55E06C88-5F09-4477-8F8F-5B2F37B7DAFD}" srcOrd="5" destOrd="0" presId="urn:microsoft.com/office/officeart/2008/layout/LinedList"/>
    <dgm:cxn modelId="{588C728C-A898-43A2-B446-B0442DC0BC1D}" type="presParOf" srcId="{55E06C88-5F09-4477-8F8F-5B2F37B7DAFD}" destId="{597D09AA-867A-4E64-B8B6-AAB8755AA7ED}" srcOrd="0" destOrd="0" presId="urn:microsoft.com/office/officeart/2008/layout/LinedList"/>
    <dgm:cxn modelId="{4C3C8B99-5C3D-45FB-BEF5-FED21513F0D4}" type="presParOf" srcId="{55E06C88-5F09-4477-8F8F-5B2F37B7DAFD}" destId="{5797DC3F-1D88-404D-A7B7-F76B8397BBE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7D9A1DC-1B6E-4F62-A471-245940C6705D}" type="doc">
      <dgm:prSet loTypeId="urn:microsoft.com/office/officeart/2008/layout/LinedList" loCatId="list" qsTypeId="urn:microsoft.com/office/officeart/2005/8/quickstyle/simple1" qsCatId="simple" csTypeId="urn:microsoft.com/office/officeart/2005/8/colors/accent3_2" csCatId="accent3" phldr="1"/>
      <dgm:spPr/>
      <dgm:t>
        <a:bodyPr/>
        <a:lstStyle/>
        <a:p>
          <a:endParaRPr lang="en-US"/>
        </a:p>
      </dgm:t>
    </dgm:pt>
    <dgm:pt modelId="{70958590-40E3-4D7C-8167-5812F435400B}">
      <dgm:prSet/>
      <dgm:spPr/>
      <dgm:t>
        <a:bodyPr/>
        <a:lstStyle/>
        <a:p>
          <a:r>
            <a:rPr lang="en-US" b="1" dirty="0"/>
            <a:t>Warning</a:t>
          </a:r>
          <a:r>
            <a:rPr lang="en-US" dirty="0"/>
            <a:t>: Notification that the member is deficient in some area, i.e., GPA, service, meeting attendance, minor disciplinary issues.</a:t>
          </a:r>
        </a:p>
      </dgm:t>
    </dgm:pt>
    <dgm:pt modelId="{1806C3B2-4C4D-4CE4-8B46-BAA3BD712EEF}" type="parTrans" cxnId="{318BEEEB-85AE-4FB7-9476-6133806DB549}">
      <dgm:prSet/>
      <dgm:spPr/>
      <dgm:t>
        <a:bodyPr/>
        <a:lstStyle/>
        <a:p>
          <a:endParaRPr lang="en-US"/>
        </a:p>
      </dgm:t>
    </dgm:pt>
    <dgm:pt modelId="{43EB6F20-2EE5-4955-B66F-4852B7785254}" type="sibTrans" cxnId="{318BEEEB-85AE-4FB7-9476-6133806DB549}">
      <dgm:prSet/>
      <dgm:spPr/>
      <dgm:t>
        <a:bodyPr/>
        <a:lstStyle/>
        <a:p>
          <a:endParaRPr lang="en-US"/>
        </a:p>
      </dgm:t>
    </dgm:pt>
    <dgm:pt modelId="{904A6281-3089-4D9A-90DE-2866065E4336}">
      <dgm:prSet/>
      <dgm:spPr/>
      <dgm:t>
        <a:bodyPr/>
        <a:lstStyle/>
        <a:p>
          <a:r>
            <a:rPr lang="en-US" b="1"/>
            <a:t>Warnings are </a:t>
          </a:r>
          <a:r>
            <a:rPr lang="en-US" b="1" u="sng"/>
            <a:t>not</a:t>
          </a:r>
          <a:r>
            <a:rPr lang="en-US" b="1"/>
            <a:t> required in cases of flagrant violations of school rules or the law. </a:t>
          </a:r>
          <a:endParaRPr lang="en-US"/>
        </a:p>
      </dgm:t>
    </dgm:pt>
    <dgm:pt modelId="{164A74E0-AECB-49F2-9AFC-534D3458B984}" type="parTrans" cxnId="{80A9AA0B-8B01-440D-936D-C3C8B4CAA0D5}">
      <dgm:prSet/>
      <dgm:spPr/>
      <dgm:t>
        <a:bodyPr/>
        <a:lstStyle/>
        <a:p>
          <a:endParaRPr lang="en-US"/>
        </a:p>
      </dgm:t>
    </dgm:pt>
    <dgm:pt modelId="{17CDD6D2-4F49-4579-ABDC-B90BD88A49C7}" type="sibTrans" cxnId="{80A9AA0B-8B01-440D-936D-C3C8B4CAA0D5}">
      <dgm:prSet/>
      <dgm:spPr/>
      <dgm:t>
        <a:bodyPr/>
        <a:lstStyle/>
        <a:p>
          <a:endParaRPr lang="en-US"/>
        </a:p>
      </dgm:t>
    </dgm:pt>
    <dgm:pt modelId="{E6800CE6-6DF1-45E6-8C0B-DE0AF431376C}">
      <dgm:prSet/>
      <dgm:spPr/>
      <dgm:t>
        <a:bodyPr/>
        <a:lstStyle/>
        <a:p>
          <a:r>
            <a:rPr lang="en-US" b="1" dirty="0"/>
            <a:t>Flagrant</a:t>
          </a:r>
          <a:r>
            <a:rPr lang="en-US" dirty="0"/>
            <a:t>: A chapter can define flagrant in terms of the ‘most serious’ levels of offense as defined in the student handbook or the school’s code of conduct or repeat offenses of the same nature.</a:t>
          </a:r>
        </a:p>
      </dgm:t>
    </dgm:pt>
    <dgm:pt modelId="{A086AA7C-F2CD-40D8-AFEC-8A74F3092B91}" type="parTrans" cxnId="{CF6B166F-DA5F-4610-B9C4-D7D81196DC3A}">
      <dgm:prSet/>
      <dgm:spPr/>
      <dgm:t>
        <a:bodyPr/>
        <a:lstStyle/>
        <a:p>
          <a:endParaRPr lang="en-US"/>
        </a:p>
      </dgm:t>
    </dgm:pt>
    <dgm:pt modelId="{97C90BF6-815B-47D7-ABCE-0E5FA6DBC663}" type="sibTrans" cxnId="{CF6B166F-DA5F-4610-B9C4-D7D81196DC3A}">
      <dgm:prSet/>
      <dgm:spPr/>
      <dgm:t>
        <a:bodyPr/>
        <a:lstStyle/>
        <a:p>
          <a:endParaRPr lang="en-US"/>
        </a:p>
      </dgm:t>
    </dgm:pt>
    <dgm:pt modelId="{4EB864B6-3F32-406A-9D5D-0024775BB085}">
      <dgm:prSet/>
      <dgm:spPr/>
      <dgm:t>
        <a:bodyPr/>
        <a:lstStyle/>
        <a:p>
          <a:r>
            <a:rPr lang="en-US" b="1" dirty="0"/>
            <a:t>Constitution Reference: Article 10, section 2 (NHS and NJHS) and Article 9, section 2 (NEHS)</a:t>
          </a:r>
          <a:endParaRPr lang="en-US" dirty="0"/>
        </a:p>
      </dgm:t>
    </dgm:pt>
    <dgm:pt modelId="{091ECA30-0936-47EC-AE1B-7258B6ABEA20}" type="parTrans" cxnId="{AF02A158-5DFF-46D2-92DA-A8B916250183}">
      <dgm:prSet/>
      <dgm:spPr/>
      <dgm:t>
        <a:bodyPr/>
        <a:lstStyle/>
        <a:p>
          <a:endParaRPr lang="en-US"/>
        </a:p>
      </dgm:t>
    </dgm:pt>
    <dgm:pt modelId="{EA54F559-3A33-40D5-B56F-B3B1366396CC}" type="sibTrans" cxnId="{AF02A158-5DFF-46D2-92DA-A8B916250183}">
      <dgm:prSet/>
      <dgm:spPr/>
      <dgm:t>
        <a:bodyPr/>
        <a:lstStyle/>
        <a:p>
          <a:endParaRPr lang="en-US"/>
        </a:p>
      </dgm:t>
    </dgm:pt>
    <dgm:pt modelId="{46EAF4CC-5F26-4BD6-9669-9181B7D90148}" type="pres">
      <dgm:prSet presAssocID="{D7D9A1DC-1B6E-4F62-A471-245940C6705D}" presName="vert0" presStyleCnt="0">
        <dgm:presLayoutVars>
          <dgm:dir/>
          <dgm:animOne val="branch"/>
          <dgm:animLvl val="lvl"/>
        </dgm:presLayoutVars>
      </dgm:prSet>
      <dgm:spPr/>
    </dgm:pt>
    <dgm:pt modelId="{ECC0E9BD-0388-4412-BB79-0841D82C3486}" type="pres">
      <dgm:prSet presAssocID="{70958590-40E3-4D7C-8167-5812F435400B}" presName="thickLine" presStyleLbl="alignNode1" presStyleIdx="0" presStyleCnt="4"/>
      <dgm:spPr/>
    </dgm:pt>
    <dgm:pt modelId="{7C916C7A-2B15-43E8-BD57-910BA86FBDB5}" type="pres">
      <dgm:prSet presAssocID="{70958590-40E3-4D7C-8167-5812F435400B}" presName="horz1" presStyleCnt="0"/>
      <dgm:spPr/>
    </dgm:pt>
    <dgm:pt modelId="{40BDB54E-5F43-4E5F-A305-26915C1F9E33}" type="pres">
      <dgm:prSet presAssocID="{70958590-40E3-4D7C-8167-5812F435400B}" presName="tx1" presStyleLbl="revTx" presStyleIdx="0" presStyleCnt="4"/>
      <dgm:spPr/>
    </dgm:pt>
    <dgm:pt modelId="{692D26EB-B738-4563-8BCF-5878DF70D498}" type="pres">
      <dgm:prSet presAssocID="{70958590-40E3-4D7C-8167-5812F435400B}" presName="vert1" presStyleCnt="0"/>
      <dgm:spPr/>
    </dgm:pt>
    <dgm:pt modelId="{69F89E63-14C0-402F-BB21-2ED9BB050D99}" type="pres">
      <dgm:prSet presAssocID="{904A6281-3089-4D9A-90DE-2866065E4336}" presName="thickLine" presStyleLbl="alignNode1" presStyleIdx="1" presStyleCnt="4"/>
      <dgm:spPr/>
    </dgm:pt>
    <dgm:pt modelId="{86F7A459-B806-433C-A475-0D42706FF308}" type="pres">
      <dgm:prSet presAssocID="{904A6281-3089-4D9A-90DE-2866065E4336}" presName="horz1" presStyleCnt="0"/>
      <dgm:spPr/>
    </dgm:pt>
    <dgm:pt modelId="{9FAC7059-3991-4B57-A8EB-3147FAD67654}" type="pres">
      <dgm:prSet presAssocID="{904A6281-3089-4D9A-90DE-2866065E4336}" presName="tx1" presStyleLbl="revTx" presStyleIdx="1" presStyleCnt="4"/>
      <dgm:spPr/>
    </dgm:pt>
    <dgm:pt modelId="{83826C48-F3AD-455E-8BB7-14782D4C782A}" type="pres">
      <dgm:prSet presAssocID="{904A6281-3089-4D9A-90DE-2866065E4336}" presName="vert1" presStyleCnt="0"/>
      <dgm:spPr/>
    </dgm:pt>
    <dgm:pt modelId="{8FBCB453-F6D0-43B6-AF08-49BD13A77663}" type="pres">
      <dgm:prSet presAssocID="{E6800CE6-6DF1-45E6-8C0B-DE0AF431376C}" presName="thickLine" presStyleLbl="alignNode1" presStyleIdx="2" presStyleCnt="4"/>
      <dgm:spPr/>
    </dgm:pt>
    <dgm:pt modelId="{9408523A-A218-4F42-95BC-88F2B179AB8D}" type="pres">
      <dgm:prSet presAssocID="{E6800CE6-6DF1-45E6-8C0B-DE0AF431376C}" presName="horz1" presStyleCnt="0"/>
      <dgm:spPr/>
    </dgm:pt>
    <dgm:pt modelId="{D61A67FF-815B-465D-A9C9-BFF925453231}" type="pres">
      <dgm:prSet presAssocID="{E6800CE6-6DF1-45E6-8C0B-DE0AF431376C}" presName="tx1" presStyleLbl="revTx" presStyleIdx="2" presStyleCnt="4"/>
      <dgm:spPr/>
    </dgm:pt>
    <dgm:pt modelId="{6AC605B6-4E2B-4BCB-892C-2EF5F37B86D2}" type="pres">
      <dgm:prSet presAssocID="{E6800CE6-6DF1-45E6-8C0B-DE0AF431376C}" presName="vert1" presStyleCnt="0"/>
      <dgm:spPr/>
    </dgm:pt>
    <dgm:pt modelId="{616CE72B-16AF-4577-B848-E66A0B43DE70}" type="pres">
      <dgm:prSet presAssocID="{4EB864B6-3F32-406A-9D5D-0024775BB085}" presName="thickLine" presStyleLbl="alignNode1" presStyleIdx="3" presStyleCnt="4"/>
      <dgm:spPr/>
    </dgm:pt>
    <dgm:pt modelId="{72184891-68AC-497A-8C4B-B779B5443D6D}" type="pres">
      <dgm:prSet presAssocID="{4EB864B6-3F32-406A-9D5D-0024775BB085}" presName="horz1" presStyleCnt="0"/>
      <dgm:spPr/>
    </dgm:pt>
    <dgm:pt modelId="{BFB8BDBC-4F56-48DC-9661-B54B1CA66F8E}" type="pres">
      <dgm:prSet presAssocID="{4EB864B6-3F32-406A-9D5D-0024775BB085}" presName="tx1" presStyleLbl="revTx" presStyleIdx="3" presStyleCnt="4"/>
      <dgm:spPr/>
    </dgm:pt>
    <dgm:pt modelId="{37D83D38-D479-4AB2-9525-80914C22A365}" type="pres">
      <dgm:prSet presAssocID="{4EB864B6-3F32-406A-9D5D-0024775BB085}" presName="vert1" presStyleCnt="0"/>
      <dgm:spPr/>
    </dgm:pt>
  </dgm:ptLst>
  <dgm:cxnLst>
    <dgm:cxn modelId="{80A9AA0B-8B01-440D-936D-C3C8B4CAA0D5}" srcId="{D7D9A1DC-1B6E-4F62-A471-245940C6705D}" destId="{904A6281-3089-4D9A-90DE-2866065E4336}" srcOrd="1" destOrd="0" parTransId="{164A74E0-AECB-49F2-9AFC-534D3458B984}" sibTransId="{17CDD6D2-4F49-4579-ABDC-B90BD88A49C7}"/>
    <dgm:cxn modelId="{CF6B166F-DA5F-4610-B9C4-D7D81196DC3A}" srcId="{D7D9A1DC-1B6E-4F62-A471-245940C6705D}" destId="{E6800CE6-6DF1-45E6-8C0B-DE0AF431376C}" srcOrd="2" destOrd="0" parTransId="{A086AA7C-F2CD-40D8-AFEC-8A74F3092B91}" sibTransId="{97C90BF6-815B-47D7-ABCE-0E5FA6DBC663}"/>
    <dgm:cxn modelId="{AF02A158-5DFF-46D2-92DA-A8B916250183}" srcId="{D7D9A1DC-1B6E-4F62-A471-245940C6705D}" destId="{4EB864B6-3F32-406A-9D5D-0024775BB085}" srcOrd="3" destOrd="0" parTransId="{091ECA30-0936-47EC-AE1B-7258B6ABEA20}" sibTransId="{EA54F559-3A33-40D5-B56F-B3B1366396CC}"/>
    <dgm:cxn modelId="{CD6BFA92-CA9B-4DEC-996E-BD7BA6BC2A86}" type="presOf" srcId="{4EB864B6-3F32-406A-9D5D-0024775BB085}" destId="{BFB8BDBC-4F56-48DC-9661-B54B1CA66F8E}" srcOrd="0" destOrd="0" presId="urn:microsoft.com/office/officeart/2008/layout/LinedList"/>
    <dgm:cxn modelId="{771A39CE-46DF-4BF1-AA93-9941FD7B851C}" type="presOf" srcId="{D7D9A1DC-1B6E-4F62-A471-245940C6705D}" destId="{46EAF4CC-5F26-4BD6-9669-9181B7D90148}" srcOrd="0" destOrd="0" presId="urn:microsoft.com/office/officeart/2008/layout/LinedList"/>
    <dgm:cxn modelId="{F6FFA6D1-4ACF-4A58-AA0B-FEF7A660609B}" type="presOf" srcId="{E6800CE6-6DF1-45E6-8C0B-DE0AF431376C}" destId="{D61A67FF-815B-465D-A9C9-BFF925453231}" srcOrd="0" destOrd="0" presId="urn:microsoft.com/office/officeart/2008/layout/LinedList"/>
    <dgm:cxn modelId="{3608B0DF-C8E6-4F63-874B-12C103BE283D}" type="presOf" srcId="{70958590-40E3-4D7C-8167-5812F435400B}" destId="{40BDB54E-5F43-4E5F-A305-26915C1F9E33}" srcOrd="0" destOrd="0" presId="urn:microsoft.com/office/officeart/2008/layout/LinedList"/>
    <dgm:cxn modelId="{318BEEEB-85AE-4FB7-9476-6133806DB549}" srcId="{D7D9A1DC-1B6E-4F62-A471-245940C6705D}" destId="{70958590-40E3-4D7C-8167-5812F435400B}" srcOrd="0" destOrd="0" parTransId="{1806C3B2-4C4D-4CE4-8B46-BAA3BD712EEF}" sibTransId="{43EB6F20-2EE5-4955-B66F-4852B7785254}"/>
    <dgm:cxn modelId="{B30E34FE-4F0C-445B-8254-25F46A11C0D2}" type="presOf" srcId="{904A6281-3089-4D9A-90DE-2866065E4336}" destId="{9FAC7059-3991-4B57-A8EB-3147FAD67654}" srcOrd="0" destOrd="0" presId="urn:microsoft.com/office/officeart/2008/layout/LinedList"/>
    <dgm:cxn modelId="{6FE35949-155B-462E-87BE-51AE00F7DDCC}" type="presParOf" srcId="{46EAF4CC-5F26-4BD6-9669-9181B7D90148}" destId="{ECC0E9BD-0388-4412-BB79-0841D82C3486}" srcOrd="0" destOrd="0" presId="urn:microsoft.com/office/officeart/2008/layout/LinedList"/>
    <dgm:cxn modelId="{56F2E706-E24A-4F37-834E-36E89A18C8CF}" type="presParOf" srcId="{46EAF4CC-5F26-4BD6-9669-9181B7D90148}" destId="{7C916C7A-2B15-43E8-BD57-910BA86FBDB5}" srcOrd="1" destOrd="0" presId="urn:microsoft.com/office/officeart/2008/layout/LinedList"/>
    <dgm:cxn modelId="{02B5667A-046C-47A8-B788-295A2003D4DD}" type="presParOf" srcId="{7C916C7A-2B15-43E8-BD57-910BA86FBDB5}" destId="{40BDB54E-5F43-4E5F-A305-26915C1F9E33}" srcOrd="0" destOrd="0" presId="urn:microsoft.com/office/officeart/2008/layout/LinedList"/>
    <dgm:cxn modelId="{421C17DF-65A5-465B-BEB4-884B7DDCDB15}" type="presParOf" srcId="{7C916C7A-2B15-43E8-BD57-910BA86FBDB5}" destId="{692D26EB-B738-4563-8BCF-5878DF70D498}" srcOrd="1" destOrd="0" presId="urn:microsoft.com/office/officeart/2008/layout/LinedList"/>
    <dgm:cxn modelId="{A673FBBC-29FC-4693-A84A-F9ED39A70AE8}" type="presParOf" srcId="{46EAF4CC-5F26-4BD6-9669-9181B7D90148}" destId="{69F89E63-14C0-402F-BB21-2ED9BB050D99}" srcOrd="2" destOrd="0" presId="urn:microsoft.com/office/officeart/2008/layout/LinedList"/>
    <dgm:cxn modelId="{4154370E-C3C1-4270-A52F-AF16B4A20EAB}" type="presParOf" srcId="{46EAF4CC-5F26-4BD6-9669-9181B7D90148}" destId="{86F7A459-B806-433C-A475-0D42706FF308}" srcOrd="3" destOrd="0" presId="urn:microsoft.com/office/officeart/2008/layout/LinedList"/>
    <dgm:cxn modelId="{389996C8-92CA-4B05-8C44-A6AF08A6F346}" type="presParOf" srcId="{86F7A459-B806-433C-A475-0D42706FF308}" destId="{9FAC7059-3991-4B57-A8EB-3147FAD67654}" srcOrd="0" destOrd="0" presId="urn:microsoft.com/office/officeart/2008/layout/LinedList"/>
    <dgm:cxn modelId="{28CDD26C-6562-4DF2-BFAE-D0DF234CDC93}" type="presParOf" srcId="{86F7A459-B806-433C-A475-0D42706FF308}" destId="{83826C48-F3AD-455E-8BB7-14782D4C782A}" srcOrd="1" destOrd="0" presId="urn:microsoft.com/office/officeart/2008/layout/LinedList"/>
    <dgm:cxn modelId="{74827019-C7A4-4F31-A4FB-CA4AF08DBE54}" type="presParOf" srcId="{46EAF4CC-5F26-4BD6-9669-9181B7D90148}" destId="{8FBCB453-F6D0-43B6-AF08-49BD13A77663}" srcOrd="4" destOrd="0" presId="urn:microsoft.com/office/officeart/2008/layout/LinedList"/>
    <dgm:cxn modelId="{CC814D19-ACF9-47F6-9A64-75D2AA6318D2}" type="presParOf" srcId="{46EAF4CC-5F26-4BD6-9669-9181B7D90148}" destId="{9408523A-A218-4F42-95BC-88F2B179AB8D}" srcOrd="5" destOrd="0" presId="urn:microsoft.com/office/officeart/2008/layout/LinedList"/>
    <dgm:cxn modelId="{7EC24389-2985-4F02-AA9A-BE754B5124C4}" type="presParOf" srcId="{9408523A-A218-4F42-95BC-88F2B179AB8D}" destId="{D61A67FF-815B-465D-A9C9-BFF925453231}" srcOrd="0" destOrd="0" presId="urn:microsoft.com/office/officeart/2008/layout/LinedList"/>
    <dgm:cxn modelId="{004B80DA-94AC-4E55-A979-06586B1F028A}" type="presParOf" srcId="{9408523A-A218-4F42-95BC-88F2B179AB8D}" destId="{6AC605B6-4E2B-4BCB-892C-2EF5F37B86D2}" srcOrd="1" destOrd="0" presId="urn:microsoft.com/office/officeart/2008/layout/LinedList"/>
    <dgm:cxn modelId="{45DC8AB2-7774-431F-AB04-568AEDB22308}" type="presParOf" srcId="{46EAF4CC-5F26-4BD6-9669-9181B7D90148}" destId="{616CE72B-16AF-4577-B848-E66A0B43DE70}" srcOrd="6" destOrd="0" presId="urn:microsoft.com/office/officeart/2008/layout/LinedList"/>
    <dgm:cxn modelId="{D65C7AF0-EB2F-49D0-BCA9-EF4BD9EDAC45}" type="presParOf" srcId="{46EAF4CC-5F26-4BD6-9669-9181B7D90148}" destId="{72184891-68AC-497A-8C4B-B779B5443D6D}" srcOrd="7" destOrd="0" presId="urn:microsoft.com/office/officeart/2008/layout/LinedList"/>
    <dgm:cxn modelId="{D3DCFE67-D256-4088-ADE9-16619344A8E3}" type="presParOf" srcId="{72184891-68AC-497A-8C4B-B779B5443D6D}" destId="{BFB8BDBC-4F56-48DC-9661-B54B1CA66F8E}" srcOrd="0" destOrd="0" presId="urn:microsoft.com/office/officeart/2008/layout/LinedList"/>
    <dgm:cxn modelId="{C4FF188A-6E06-45BD-A5A6-981F68F5C8B2}" type="presParOf" srcId="{72184891-68AC-497A-8C4B-B779B5443D6D}" destId="{37D83D38-D479-4AB2-9525-80914C22A36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36A2C77-73ED-44CA-8AD7-B706AC20BE8E}" type="doc">
      <dgm:prSet loTypeId="urn:microsoft.com/office/officeart/2008/layout/LinedList" loCatId="list" qsTypeId="urn:microsoft.com/office/officeart/2005/8/quickstyle/simple2" qsCatId="simple" csTypeId="urn:microsoft.com/office/officeart/2005/8/colors/accent3_2" csCatId="accent3" phldr="1"/>
      <dgm:spPr/>
      <dgm:t>
        <a:bodyPr/>
        <a:lstStyle/>
        <a:p>
          <a:endParaRPr lang="en-US"/>
        </a:p>
      </dgm:t>
    </dgm:pt>
    <dgm:pt modelId="{5BCED6DE-8CBA-4862-86C7-4820979199ED}">
      <dgm:prSet/>
      <dgm:spPr/>
      <dgm:t>
        <a:bodyPr/>
        <a:lstStyle/>
        <a:p>
          <a:r>
            <a:rPr lang="en-US" b="1" dirty="0"/>
            <a:t>Promptly</a:t>
          </a:r>
          <a:r>
            <a:rPr lang="en-US" dirty="0"/>
            <a:t>: Must be given when the member becomes deficient to allow the member to correct the deficiency. </a:t>
          </a:r>
        </a:p>
      </dgm:t>
    </dgm:pt>
    <dgm:pt modelId="{FBB6A1E4-8CBA-4D27-B53A-DC811030563D}" type="parTrans" cxnId="{DE74F758-B1FC-40A3-B423-334F380AAA0F}">
      <dgm:prSet/>
      <dgm:spPr/>
      <dgm:t>
        <a:bodyPr/>
        <a:lstStyle/>
        <a:p>
          <a:endParaRPr lang="en-US"/>
        </a:p>
      </dgm:t>
    </dgm:pt>
    <dgm:pt modelId="{D2622663-A6FC-4FC6-8B38-8F3F07E288A1}" type="sibTrans" cxnId="{DE74F758-B1FC-40A3-B423-334F380AAA0F}">
      <dgm:prSet/>
      <dgm:spPr/>
      <dgm:t>
        <a:bodyPr/>
        <a:lstStyle/>
        <a:p>
          <a:endParaRPr lang="en-US"/>
        </a:p>
      </dgm:t>
    </dgm:pt>
    <dgm:pt modelId="{6BFFAEA2-6C40-427B-8058-86659A9BB71A}">
      <dgm:prSet/>
      <dgm:spPr/>
      <dgm:t>
        <a:bodyPr/>
        <a:lstStyle/>
        <a:p>
          <a:r>
            <a:rPr lang="en-US" dirty="0"/>
            <a:t>For example, if the chapter limits members to 3 meeting absences, a written warning should be given after the second absence (or even the first.) Do  not wait until the third absence to issue the written warning because there is no opportunity for correction.</a:t>
          </a:r>
        </a:p>
      </dgm:t>
    </dgm:pt>
    <dgm:pt modelId="{5A32A2B0-403A-41E6-8014-795CF2D365A5}" type="parTrans" cxnId="{80B86ACB-F958-4CC8-905C-917860833384}">
      <dgm:prSet/>
      <dgm:spPr/>
      <dgm:t>
        <a:bodyPr/>
        <a:lstStyle/>
        <a:p>
          <a:endParaRPr lang="en-US"/>
        </a:p>
      </dgm:t>
    </dgm:pt>
    <dgm:pt modelId="{30267DBB-391B-417F-8159-14D264A33D2C}" type="sibTrans" cxnId="{80B86ACB-F958-4CC8-905C-917860833384}">
      <dgm:prSet/>
      <dgm:spPr/>
      <dgm:t>
        <a:bodyPr/>
        <a:lstStyle/>
        <a:p>
          <a:endParaRPr lang="en-US"/>
        </a:p>
      </dgm:t>
    </dgm:pt>
    <dgm:pt modelId="{3B6BB6C9-5329-4D7B-A0DD-05196ED05905}">
      <dgm:prSet/>
      <dgm:spPr/>
      <dgm:t>
        <a:bodyPr/>
        <a:lstStyle/>
        <a:p>
          <a:r>
            <a:rPr lang="en-US"/>
            <a:t>* Distinguish between excused and unexcused absences. </a:t>
          </a:r>
        </a:p>
      </dgm:t>
    </dgm:pt>
    <dgm:pt modelId="{288D95B3-86E0-424A-8D4A-30B3BF7F3046}" type="parTrans" cxnId="{202CA1BF-0FE0-4074-883C-FA1EA573D71C}">
      <dgm:prSet/>
      <dgm:spPr/>
      <dgm:t>
        <a:bodyPr/>
        <a:lstStyle/>
        <a:p>
          <a:endParaRPr lang="en-US"/>
        </a:p>
      </dgm:t>
    </dgm:pt>
    <dgm:pt modelId="{697DF8DD-6000-4059-B543-C86EFAE44A99}" type="sibTrans" cxnId="{202CA1BF-0FE0-4074-883C-FA1EA573D71C}">
      <dgm:prSet/>
      <dgm:spPr/>
      <dgm:t>
        <a:bodyPr/>
        <a:lstStyle/>
        <a:p>
          <a:endParaRPr lang="en-US"/>
        </a:p>
      </dgm:t>
    </dgm:pt>
    <dgm:pt modelId="{DC046768-AB67-4303-BC98-8C3D5105DAEE}" type="pres">
      <dgm:prSet presAssocID="{936A2C77-73ED-44CA-8AD7-B706AC20BE8E}" presName="vert0" presStyleCnt="0">
        <dgm:presLayoutVars>
          <dgm:dir/>
          <dgm:animOne val="branch"/>
          <dgm:animLvl val="lvl"/>
        </dgm:presLayoutVars>
      </dgm:prSet>
      <dgm:spPr/>
    </dgm:pt>
    <dgm:pt modelId="{C0B6A02F-6F35-49A0-AEC8-D3EC9AB9B83B}" type="pres">
      <dgm:prSet presAssocID="{5BCED6DE-8CBA-4862-86C7-4820979199ED}" presName="thickLine" presStyleLbl="alignNode1" presStyleIdx="0" presStyleCnt="3"/>
      <dgm:spPr/>
    </dgm:pt>
    <dgm:pt modelId="{15290F3A-38F4-4F4A-B141-7D229FC6B6B3}" type="pres">
      <dgm:prSet presAssocID="{5BCED6DE-8CBA-4862-86C7-4820979199ED}" presName="horz1" presStyleCnt="0"/>
      <dgm:spPr/>
    </dgm:pt>
    <dgm:pt modelId="{98C727C2-6101-4EEB-BF0E-CE60E574FC82}" type="pres">
      <dgm:prSet presAssocID="{5BCED6DE-8CBA-4862-86C7-4820979199ED}" presName="tx1" presStyleLbl="revTx" presStyleIdx="0" presStyleCnt="3"/>
      <dgm:spPr/>
    </dgm:pt>
    <dgm:pt modelId="{738730C2-FAB3-41B8-B95E-F429C50596A0}" type="pres">
      <dgm:prSet presAssocID="{5BCED6DE-8CBA-4862-86C7-4820979199ED}" presName="vert1" presStyleCnt="0"/>
      <dgm:spPr/>
    </dgm:pt>
    <dgm:pt modelId="{511138B2-338F-46F2-B5BD-E356B5C9AE4E}" type="pres">
      <dgm:prSet presAssocID="{6BFFAEA2-6C40-427B-8058-86659A9BB71A}" presName="thickLine" presStyleLbl="alignNode1" presStyleIdx="1" presStyleCnt="3"/>
      <dgm:spPr/>
    </dgm:pt>
    <dgm:pt modelId="{1366B828-6599-4A1C-B7E7-38B026A54A4E}" type="pres">
      <dgm:prSet presAssocID="{6BFFAEA2-6C40-427B-8058-86659A9BB71A}" presName="horz1" presStyleCnt="0"/>
      <dgm:spPr/>
    </dgm:pt>
    <dgm:pt modelId="{69509FE5-4CCA-4D64-8C1D-AB6BDF05D006}" type="pres">
      <dgm:prSet presAssocID="{6BFFAEA2-6C40-427B-8058-86659A9BB71A}" presName="tx1" presStyleLbl="revTx" presStyleIdx="1" presStyleCnt="3"/>
      <dgm:spPr/>
    </dgm:pt>
    <dgm:pt modelId="{7D94C709-58F5-4848-9947-7AD28A128311}" type="pres">
      <dgm:prSet presAssocID="{6BFFAEA2-6C40-427B-8058-86659A9BB71A}" presName="vert1" presStyleCnt="0"/>
      <dgm:spPr/>
    </dgm:pt>
    <dgm:pt modelId="{432DACEA-2AC5-4286-8DC0-50087EF9EFA6}" type="pres">
      <dgm:prSet presAssocID="{3B6BB6C9-5329-4D7B-A0DD-05196ED05905}" presName="thickLine" presStyleLbl="alignNode1" presStyleIdx="2" presStyleCnt="3"/>
      <dgm:spPr/>
    </dgm:pt>
    <dgm:pt modelId="{95E15E8F-F430-43FF-B4CE-F3D08B4C804F}" type="pres">
      <dgm:prSet presAssocID="{3B6BB6C9-5329-4D7B-A0DD-05196ED05905}" presName="horz1" presStyleCnt="0"/>
      <dgm:spPr/>
    </dgm:pt>
    <dgm:pt modelId="{BEE281CF-855C-441D-9ABE-F17484DF2113}" type="pres">
      <dgm:prSet presAssocID="{3B6BB6C9-5329-4D7B-A0DD-05196ED05905}" presName="tx1" presStyleLbl="revTx" presStyleIdx="2" presStyleCnt="3"/>
      <dgm:spPr/>
    </dgm:pt>
    <dgm:pt modelId="{AD83B0EE-9808-4ACA-AA17-5AF782F6914A}" type="pres">
      <dgm:prSet presAssocID="{3B6BB6C9-5329-4D7B-A0DD-05196ED05905}" presName="vert1" presStyleCnt="0"/>
      <dgm:spPr/>
    </dgm:pt>
  </dgm:ptLst>
  <dgm:cxnLst>
    <dgm:cxn modelId="{5FEC2564-6F3E-46B8-BD56-59ADD6C3121D}" type="presOf" srcId="{5BCED6DE-8CBA-4862-86C7-4820979199ED}" destId="{98C727C2-6101-4EEB-BF0E-CE60E574FC82}" srcOrd="0" destOrd="0" presId="urn:microsoft.com/office/officeart/2008/layout/LinedList"/>
    <dgm:cxn modelId="{CEA4A565-8395-4C30-B1F0-3B889D933919}" type="presOf" srcId="{3B6BB6C9-5329-4D7B-A0DD-05196ED05905}" destId="{BEE281CF-855C-441D-9ABE-F17484DF2113}" srcOrd="0" destOrd="0" presId="urn:microsoft.com/office/officeart/2008/layout/LinedList"/>
    <dgm:cxn modelId="{DE74F758-B1FC-40A3-B423-334F380AAA0F}" srcId="{936A2C77-73ED-44CA-8AD7-B706AC20BE8E}" destId="{5BCED6DE-8CBA-4862-86C7-4820979199ED}" srcOrd="0" destOrd="0" parTransId="{FBB6A1E4-8CBA-4D27-B53A-DC811030563D}" sibTransId="{D2622663-A6FC-4FC6-8B38-8F3F07E288A1}"/>
    <dgm:cxn modelId="{202CA1BF-0FE0-4074-883C-FA1EA573D71C}" srcId="{936A2C77-73ED-44CA-8AD7-B706AC20BE8E}" destId="{3B6BB6C9-5329-4D7B-A0DD-05196ED05905}" srcOrd="2" destOrd="0" parTransId="{288D95B3-86E0-424A-8D4A-30B3BF7F3046}" sibTransId="{697DF8DD-6000-4059-B543-C86EFAE44A99}"/>
    <dgm:cxn modelId="{80B86ACB-F958-4CC8-905C-917860833384}" srcId="{936A2C77-73ED-44CA-8AD7-B706AC20BE8E}" destId="{6BFFAEA2-6C40-427B-8058-86659A9BB71A}" srcOrd="1" destOrd="0" parTransId="{5A32A2B0-403A-41E6-8014-795CF2D365A5}" sibTransId="{30267DBB-391B-417F-8159-14D264A33D2C}"/>
    <dgm:cxn modelId="{D00896EC-5DB1-4BA7-A3B5-E3D81C236146}" type="presOf" srcId="{6BFFAEA2-6C40-427B-8058-86659A9BB71A}" destId="{69509FE5-4CCA-4D64-8C1D-AB6BDF05D006}" srcOrd="0" destOrd="0" presId="urn:microsoft.com/office/officeart/2008/layout/LinedList"/>
    <dgm:cxn modelId="{AF62D1ED-42C3-4CE8-B815-296394EE330E}" type="presOf" srcId="{936A2C77-73ED-44CA-8AD7-B706AC20BE8E}" destId="{DC046768-AB67-4303-BC98-8C3D5105DAEE}" srcOrd="0" destOrd="0" presId="urn:microsoft.com/office/officeart/2008/layout/LinedList"/>
    <dgm:cxn modelId="{1C0E844E-BF92-4D0F-B076-3591C4E00DC6}" type="presParOf" srcId="{DC046768-AB67-4303-BC98-8C3D5105DAEE}" destId="{C0B6A02F-6F35-49A0-AEC8-D3EC9AB9B83B}" srcOrd="0" destOrd="0" presId="urn:microsoft.com/office/officeart/2008/layout/LinedList"/>
    <dgm:cxn modelId="{606ADC76-96B9-4131-9CD0-45CF55D7CF09}" type="presParOf" srcId="{DC046768-AB67-4303-BC98-8C3D5105DAEE}" destId="{15290F3A-38F4-4F4A-B141-7D229FC6B6B3}" srcOrd="1" destOrd="0" presId="urn:microsoft.com/office/officeart/2008/layout/LinedList"/>
    <dgm:cxn modelId="{131B5CBF-1D22-4105-93A8-A8FC49CCBFE3}" type="presParOf" srcId="{15290F3A-38F4-4F4A-B141-7D229FC6B6B3}" destId="{98C727C2-6101-4EEB-BF0E-CE60E574FC82}" srcOrd="0" destOrd="0" presId="urn:microsoft.com/office/officeart/2008/layout/LinedList"/>
    <dgm:cxn modelId="{6F1ABCFE-A08A-49FE-82D8-9EBD4BDD9AAE}" type="presParOf" srcId="{15290F3A-38F4-4F4A-B141-7D229FC6B6B3}" destId="{738730C2-FAB3-41B8-B95E-F429C50596A0}" srcOrd="1" destOrd="0" presId="urn:microsoft.com/office/officeart/2008/layout/LinedList"/>
    <dgm:cxn modelId="{248C93B4-053D-4565-8584-ED0F93F5B8FF}" type="presParOf" srcId="{DC046768-AB67-4303-BC98-8C3D5105DAEE}" destId="{511138B2-338F-46F2-B5BD-E356B5C9AE4E}" srcOrd="2" destOrd="0" presId="urn:microsoft.com/office/officeart/2008/layout/LinedList"/>
    <dgm:cxn modelId="{C689D03A-6D63-47C3-AA31-E80BD6325518}" type="presParOf" srcId="{DC046768-AB67-4303-BC98-8C3D5105DAEE}" destId="{1366B828-6599-4A1C-B7E7-38B026A54A4E}" srcOrd="3" destOrd="0" presId="urn:microsoft.com/office/officeart/2008/layout/LinedList"/>
    <dgm:cxn modelId="{D659E501-BB9B-49E9-9C44-804F02283A4E}" type="presParOf" srcId="{1366B828-6599-4A1C-B7E7-38B026A54A4E}" destId="{69509FE5-4CCA-4D64-8C1D-AB6BDF05D006}" srcOrd="0" destOrd="0" presId="urn:microsoft.com/office/officeart/2008/layout/LinedList"/>
    <dgm:cxn modelId="{2B0BA0A5-4CA1-404F-B1AB-F0D59BD6EE1F}" type="presParOf" srcId="{1366B828-6599-4A1C-B7E7-38B026A54A4E}" destId="{7D94C709-58F5-4848-9947-7AD28A128311}" srcOrd="1" destOrd="0" presId="urn:microsoft.com/office/officeart/2008/layout/LinedList"/>
    <dgm:cxn modelId="{39371F2A-C1D5-4123-A851-B0CB86DE9F02}" type="presParOf" srcId="{DC046768-AB67-4303-BC98-8C3D5105DAEE}" destId="{432DACEA-2AC5-4286-8DC0-50087EF9EFA6}" srcOrd="4" destOrd="0" presId="urn:microsoft.com/office/officeart/2008/layout/LinedList"/>
    <dgm:cxn modelId="{06FEA2F1-2CAB-4EF2-B650-0A5435BC71B8}" type="presParOf" srcId="{DC046768-AB67-4303-BC98-8C3D5105DAEE}" destId="{95E15E8F-F430-43FF-B4CE-F3D08B4C804F}" srcOrd="5" destOrd="0" presId="urn:microsoft.com/office/officeart/2008/layout/LinedList"/>
    <dgm:cxn modelId="{805B15DB-6F19-4E0A-9EE8-8B8818521D39}" type="presParOf" srcId="{95E15E8F-F430-43FF-B4CE-F3D08B4C804F}" destId="{BEE281CF-855C-441D-9ABE-F17484DF2113}" srcOrd="0" destOrd="0" presId="urn:microsoft.com/office/officeart/2008/layout/LinedList"/>
    <dgm:cxn modelId="{961FA21E-40A8-4511-ACE4-8C252249BB0F}" type="presParOf" srcId="{95E15E8F-F430-43FF-B4CE-F3D08B4C804F}" destId="{AD83B0EE-9808-4ACA-AA17-5AF782F6914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DF74206-37D9-4659-8A69-3C2A3CF51EF4}"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0D4511BB-4E3C-49E4-BCAE-83E8B864AB64}">
      <dgm:prSet/>
      <dgm:spPr/>
      <dgm:t>
        <a:bodyPr/>
        <a:lstStyle/>
        <a:p>
          <a:pPr>
            <a:lnSpc>
              <a:spcPct val="100000"/>
            </a:lnSpc>
          </a:pPr>
          <a:r>
            <a:rPr lang="en-US" b="1"/>
            <a:t>In writing</a:t>
          </a:r>
          <a:r>
            <a:rPr lang="en-US"/>
            <a:t>: This warning must be a written notification from the adviser to the specific member. Verbal warnings, general deadline announcements, etc. do not satisfy this requirement. </a:t>
          </a:r>
        </a:p>
      </dgm:t>
    </dgm:pt>
    <dgm:pt modelId="{38EF298D-E88F-49AC-9F42-E381AF2A2CE7}" type="parTrans" cxnId="{30260A0C-87A4-427E-A96B-44091744AF96}">
      <dgm:prSet/>
      <dgm:spPr/>
      <dgm:t>
        <a:bodyPr/>
        <a:lstStyle/>
        <a:p>
          <a:endParaRPr lang="en-US"/>
        </a:p>
      </dgm:t>
    </dgm:pt>
    <dgm:pt modelId="{4DF6CBA0-38B4-4317-996A-8E562190EFE0}" type="sibTrans" cxnId="{30260A0C-87A4-427E-A96B-44091744AF96}">
      <dgm:prSet/>
      <dgm:spPr/>
      <dgm:t>
        <a:bodyPr/>
        <a:lstStyle/>
        <a:p>
          <a:endParaRPr lang="en-US"/>
        </a:p>
      </dgm:t>
    </dgm:pt>
    <dgm:pt modelId="{FFAF2BD0-3F2B-4192-BFDF-E90B43BFBF3C}">
      <dgm:prSet/>
      <dgm:spPr/>
      <dgm:t>
        <a:bodyPr/>
        <a:lstStyle/>
        <a:p>
          <a:pPr>
            <a:lnSpc>
              <a:spcPct val="100000"/>
            </a:lnSpc>
          </a:pPr>
          <a:r>
            <a:rPr lang="en-US" dirty="0"/>
            <a:t>Verbal warnings cannot be documented. Warning must be in writing and specific to the member and the deficiency. </a:t>
          </a:r>
        </a:p>
      </dgm:t>
    </dgm:pt>
    <dgm:pt modelId="{BD91E9F0-E598-4FC8-8C6C-F076E9713489}" type="parTrans" cxnId="{F098D727-2D7D-46A2-9C5D-8D9814A49E94}">
      <dgm:prSet/>
      <dgm:spPr/>
      <dgm:t>
        <a:bodyPr/>
        <a:lstStyle/>
        <a:p>
          <a:endParaRPr lang="en-US"/>
        </a:p>
      </dgm:t>
    </dgm:pt>
    <dgm:pt modelId="{9C432AA6-A486-474A-89F6-8A5443C2A8F3}" type="sibTrans" cxnId="{F098D727-2D7D-46A2-9C5D-8D9814A49E94}">
      <dgm:prSet/>
      <dgm:spPr/>
      <dgm:t>
        <a:bodyPr/>
        <a:lstStyle/>
        <a:p>
          <a:endParaRPr lang="en-US"/>
        </a:p>
      </dgm:t>
    </dgm:pt>
    <dgm:pt modelId="{E9F8016F-624F-4538-A910-0291AF9AB81D}">
      <dgm:prSet/>
      <dgm:spPr/>
      <dgm:t>
        <a:bodyPr/>
        <a:lstStyle/>
        <a:p>
          <a:pPr>
            <a:lnSpc>
              <a:spcPct val="100000"/>
            </a:lnSpc>
          </a:pPr>
          <a:endParaRPr lang="en-US" dirty="0"/>
        </a:p>
      </dgm:t>
    </dgm:pt>
    <dgm:pt modelId="{1681560B-9003-4382-8D0B-3A8366C853FF}" type="parTrans" cxnId="{5AF9BD99-F8BF-4B67-9293-198086E9A5DC}">
      <dgm:prSet/>
      <dgm:spPr/>
      <dgm:t>
        <a:bodyPr/>
        <a:lstStyle/>
        <a:p>
          <a:endParaRPr lang="en-US"/>
        </a:p>
      </dgm:t>
    </dgm:pt>
    <dgm:pt modelId="{D6592940-CAA7-4C46-87FA-25F8F3A2517B}" type="sibTrans" cxnId="{5AF9BD99-F8BF-4B67-9293-198086E9A5DC}">
      <dgm:prSet/>
      <dgm:spPr/>
      <dgm:t>
        <a:bodyPr/>
        <a:lstStyle/>
        <a:p>
          <a:endParaRPr lang="en-US"/>
        </a:p>
      </dgm:t>
    </dgm:pt>
    <dgm:pt modelId="{C1B8896A-5A0F-4512-8B82-9F6686831BF1}">
      <dgm:prSet/>
      <dgm:spPr/>
      <dgm:t>
        <a:bodyPr/>
        <a:lstStyle/>
        <a:p>
          <a:pPr>
            <a:lnSpc>
              <a:spcPct val="100000"/>
            </a:lnSpc>
          </a:pPr>
          <a:r>
            <a:rPr lang="en-US"/>
            <a:t>Email is acceptable. Be sure to include delivery and read receipts. Copy parents. </a:t>
          </a:r>
        </a:p>
      </dgm:t>
    </dgm:pt>
    <dgm:pt modelId="{22650B32-1587-4BF7-8D7F-2BE4E6987390}" type="parTrans" cxnId="{852A1F96-7D44-4E5A-B4FA-EB1D66CB1F6B}">
      <dgm:prSet/>
      <dgm:spPr/>
      <dgm:t>
        <a:bodyPr/>
        <a:lstStyle/>
        <a:p>
          <a:endParaRPr lang="en-US"/>
        </a:p>
      </dgm:t>
    </dgm:pt>
    <dgm:pt modelId="{DA4C8820-3CA5-41E0-A797-67616FDB1D2D}" type="sibTrans" cxnId="{852A1F96-7D44-4E5A-B4FA-EB1D66CB1F6B}">
      <dgm:prSet/>
      <dgm:spPr/>
      <dgm:t>
        <a:bodyPr/>
        <a:lstStyle/>
        <a:p>
          <a:endParaRPr lang="en-US"/>
        </a:p>
      </dgm:t>
    </dgm:pt>
    <dgm:pt modelId="{8CA86AEC-9930-40A3-8520-3E90A73F5FCC}" type="pres">
      <dgm:prSet presAssocID="{EDF74206-37D9-4659-8A69-3C2A3CF51EF4}" presName="root" presStyleCnt="0">
        <dgm:presLayoutVars>
          <dgm:dir/>
          <dgm:resizeHandles val="exact"/>
        </dgm:presLayoutVars>
      </dgm:prSet>
      <dgm:spPr/>
    </dgm:pt>
    <dgm:pt modelId="{CD44E2F1-6C5C-4945-AA5B-7F94A23C002D}" type="pres">
      <dgm:prSet presAssocID="{0D4511BB-4E3C-49E4-BCAE-83E8B864AB64}" presName="compNode" presStyleCnt="0"/>
      <dgm:spPr/>
    </dgm:pt>
    <dgm:pt modelId="{2E84EB6F-B476-49E1-BEA6-65F90A965852}" type="pres">
      <dgm:prSet presAssocID="{0D4511BB-4E3C-49E4-BCAE-83E8B864AB64}" presName="bgRect" presStyleLbl="bgShp" presStyleIdx="0" presStyleCnt="3"/>
      <dgm:spPr/>
    </dgm:pt>
    <dgm:pt modelId="{69BCA812-A73E-4165-9659-CD7D1850B23A}" type="pres">
      <dgm:prSet presAssocID="{0D4511BB-4E3C-49E4-BCAE-83E8B864AB64}"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Pen with solid fill"/>
        </a:ext>
      </dgm:extLst>
    </dgm:pt>
    <dgm:pt modelId="{47006A09-381C-4B3C-BFC0-7C8D1C6FCE69}" type="pres">
      <dgm:prSet presAssocID="{0D4511BB-4E3C-49E4-BCAE-83E8B864AB64}" presName="spaceRect" presStyleCnt="0"/>
      <dgm:spPr/>
    </dgm:pt>
    <dgm:pt modelId="{CEA2C910-FF8F-4F01-BC2B-AA48A154C44E}" type="pres">
      <dgm:prSet presAssocID="{0D4511BB-4E3C-49E4-BCAE-83E8B864AB64}" presName="parTx" presStyleLbl="revTx" presStyleIdx="0" presStyleCnt="4">
        <dgm:presLayoutVars>
          <dgm:chMax val="0"/>
          <dgm:chPref val="0"/>
        </dgm:presLayoutVars>
      </dgm:prSet>
      <dgm:spPr/>
    </dgm:pt>
    <dgm:pt modelId="{6590CFDF-ECE6-4770-B333-F7682291729D}" type="pres">
      <dgm:prSet presAssocID="{4DF6CBA0-38B4-4317-996A-8E562190EFE0}" presName="sibTrans" presStyleCnt="0"/>
      <dgm:spPr/>
    </dgm:pt>
    <dgm:pt modelId="{A1E18956-0D95-4D24-96BF-F840373B9E01}" type="pres">
      <dgm:prSet presAssocID="{FFAF2BD0-3F2B-4192-BFDF-E90B43BFBF3C}" presName="compNode" presStyleCnt="0"/>
      <dgm:spPr/>
    </dgm:pt>
    <dgm:pt modelId="{300C8B4D-8B1B-4D07-9B63-3CBECC594A30}" type="pres">
      <dgm:prSet presAssocID="{FFAF2BD0-3F2B-4192-BFDF-E90B43BFBF3C}" presName="bgRect" presStyleLbl="bgShp" presStyleIdx="1" presStyleCnt="3"/>
      <dgm:spPr/>
    </dgm:pt>
    <dgm:pt modelId="{4BDCE9B6-D660-4D09-8F73-D2B7E1D37BDA}" type="pres">
      <dgm:prSet presAssocID="{FFAF2BD0-3F2B-4192-BFDF-E90B43BFBF3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rritant"/>
        </a:ext>
      </dgm:extLst>
    </dgm:pt>
    <dgm:pt modelId="{06ADFDD9-2339-4126-B47F-79BA3A6ED9C0}" type="pres">
      <dgm:prSet presAssocID="{FFAF2BD0-3F2B-4192-BFDF-E90B43BFBF3C}" presName="spaceRect" presStyleCnt="0"/>
      <dgm:spPr/>
    </dgm:pt>
    <dgm:pt modelId="{64CC616B-41F5-4C6E-9CB2-D3AD031F5A05}" type="pres">
      <dgm:prSet presAssocID="{FFAF2BD0-3F2B-4192-BFDF-E90B43BFBF3C}" presName="parTx" presStyleLbl="revTx" presStyleIdx="1" presStyleCnt="4">
        <dgm:presLayoutVars>
          <dgm:chMax val="0"/>
          <dgm:chPref val="0"/>
        </dgm:presLayoutVars>
      </dgm:prSet>
      <dgm:spPr/>
    </dgm:pt>
    <dgm:pt modelId="{A2119595-B5E5-43BE-BECA-9DFBD660F155}" type="pres">
      <dgm:prSet presAssocID="{FFAF2BD0-3F2B-4192-BFDF-E90B43BFBF3C}" presName="desTx" presStyleLbl="revTx" presStyleIdx="2" presStyleCnt="4">
        <dgm:presLayoutVars/>
      </dgm:prSet>
      <dgm:spPr/>
    </dgm:pt>
    <dgm:pt modelId="{ACC8347F-2B7E-479A-B637-297D3FA1525F}" type="pres">
      <dgm:prSet presAssocID="{9C432AA6-A486-474A-89F6-8A5443C2A8F3}" presName="sibTrans" presStyleCnt="0"/>
      <dgm:spPr/>
    </dgm:pt>
    <dgm:pt modelId="{64AEA372-E56C-41D8-B6C6-E155A4485CBA}" type="pres">
      <dgm:prSet presAssocID="{C1B8896A-5A0F-4512-8B82-9F6686831BF1}" presName="compNode" presStyleCnt="0"/>
      <dgm:spPr/>
    </dgm:pt>
    <dgm:pt modelId="{A5C0992F-FAE9-4A93-80D7-591FCC9D415D}" type="pres">
      <dgm:prSet presAssocID="{C1B8896A-5A0F-4512-8B82-9F6686831BF1}" presName="bgRect" presStyleLbl="bgShp" presStyleIdx="2" presStyleCnt="3"/>
      <dgm:spPr/>
    </dgm:pt>
    <dgm:pt modelId="{98C61EF5-095D-46E6-8B0C-05018A0938FE}" type="pres">
      <dgm:prSet presAssocID="{C1B8896A-5A0F-4512-8B82-9F6686831BF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nvelope"/>
        </a:ext>
      </dgm:extLst>
    </dgm:pt>
    <dgm:pt modelId="{5C009EC8-E204-4FDB-A841-E22DA29A3601}" type="pres">
      <dgm:prSet presAssocID="{C1B8896A-5A0F-4512-8B82-9F6686831BF1}" presName="spaceRect" presStyleCnt="0"/>
      <dgm:spPr/>
    </dgm:pt>
    <dgm:pt modelId="{4E03800E-7277-466F-9384-A520B9ACF4DA}" type="pres">
      <dgm:prSet presAssocID="{C1B8896A-5A0F-4512-8B82-9F6686831BF1}" presName="parTx" presStyleLbl="revTx" presStyleIdx="3" presStyleCnt="4">
        <dgm:presLayoutVars>
          <dgm:chMax val="0"/>
          <dgm:chPref val="0"/>
        </dgm:presLayoutVars>
      </dgm:prSet>
      <dgm:spPr/>
    </dgm:pt>
  </dgm:ptLst>
  <dgm:cxnLst>
    <dgm:cxn modelId="{30260A0C-87A4-427E-A96B-44091744AF96}" srcId="{EDF74206-37D9-4659-8A69-3C2A3CF51EF4}" destId="{0D4511BB-4E3C-49E4-BCAE-83E8B864AB64}" srcOrd="0" destOrd="0" parTransId="{38EF298D-E88F-49AC-9F42-E381AF2A2CE7}" sibTransId="{4DF6CBA0-38B4-4317-996A-8E562190EFE0}"/>
    <dgm:cxn modelId="{FE82470D-350A-4E9A-9BFF-A2A15D4E8913}" type="presOf" srcId="{E9F8016F-624F-4538-A910-0291AF9AB81D}" destId="{A2119595-B5E5-43BE-BECA-9DFBD660F155}" srcOrd="0" destOrd="0" presId="urn:microsoft.com/office/officeart/2018/2/layout/IconVerticalSolidList"/>
    <dgm:cxn modelId="{F098D727-2D7D-46A2-9C5D-8D9814A49E94}" srcId="{EDF74206-37D9-4659-8A69-3C2A3CF51EF4}" destId="{FFAF2BD0-3F2B-4192-BFDF-E90B43BFBF3C}" srcOrd="1" destOrd="0" parTransId="{BD91E9F0-E598-4FC8-8C6C-F076E9713489}" sibTransId="{9C432AA6-A486-474A-89F6-8A5443C2A8F3}"/>
    <dgm:cxn modelId="{9BE50C32-B807-46A4-B31F-DF7410D70D69}" type="presOf" srcId="{C1B8896A-5A0F-4512-8B82-9F6686831BF1}" destId="{4E03800E-7277-466F-9384-A520B9ACF4DA}" srcOrd="0" destOrd="0" presId="urn:microsoft.com/office/officeart/2018/2/layout/IconVerticalSolidList"/>
    <dgm:cxn modelId="{6A485B5F-6B9F-48B5-A4CE-8505AE1BD52F}" type="presOf" srcId="{0D4511BB-4E3C-49E4-BCAE-83E8B864AB64}" destId="{CEA2C910-FF8F-4F01-BC2B-AA48A154C44E}" srcOrd="0" destOrd="0" presId="urn:microsoft.com/office/officeart/2018/2/layout/IconVerticalSolidList"/>
    <dgm:cxn modelId="{69D73C8A-9044-4BE9-81B9-D143FCF56219}" type="presOf" srcId="{FFAF2BD0-3F2B-4192-BFDF-E90B43BFBF3C}" destId="{64CC616B-41F5-4C6E-9CB2-D3AD031F5A05}" srcOrd="0" destOrd="0" presId="urn:microsoft.com/office/officeart/2018/2/layout/IconVerticalSolidList"/>
    <dgm:cxn modelId="{852A1F96-7D44-4E5A-B4FA-EB1D66CB1F6B}" srcId="{EDF74206-37D9-4659-8A69-3C2A3CF51EF4}" destId="{C1B8896A-5A0F-4512-8B82-9F6686831BF1}" srcOrd="2" destOrd="0" parTransId="{22650B32-1587-4BF7-8D7F-2BE4E6987390}" sibTransId="{DA4C8820-3CA5-41E0-A797-67616FDB1D2D}"/>
    <dgm:cxn modelId="{5AF9BD99-F8BF-4B67-9293-198086E9A5DC}" srcId="{FFAF2BD0-3F2B-4192-BFDF-E90B43BFBF3C}" destId="{E9F8016F-624F-4538-A910-0291AF9AB81D}" srcOrd="0" destOrd="0" parTransId="{1681560B-9003-4382-8D0B-3A8366C853FF}" sibTransId="{D6592940-CAA7-4C46-87FA-25F8F3A2517B}"/>
    <dgm:cxn modelId="{C9EEF79D-AF63-4F6A-AA48-2AB3BB076528}" type="presOf" srcId="{EDF74206-37D9-4659-8A69-3C2A3CF51EF4}" destId="{8CA86AEC-9930-40A3-8520-3E90A73F5FCC}" srcOrd="0" destOrd="0" presId="urn:microsoft.com/office/officeart/2018/2/layout/IconVerticalSolidList"/>
    <dgm:cxn modelId="{0EEC235A-BB9B-4F15-8594-D3CAAB4FB10C}" type="presParOf" srcId="{8CA86AEC-9930-40A3-8520-3E90A73F5FCC}" destId="{CD44E2F1-6C5C-4945-AA5B-7F94A23C002D}" srcOrd="0" destOrd="0" presId="urn:microsoft.com/office/officeart/2018/2/layout/IconVerticalSolidList"/>
    <dgm:cxn modelId="{2DBD9719-4B1A-4FAC-94C6-C62F8984E1DD}" type="presParOf" srcId="{CD44E2F1-6C5C-4945-AA5B-7F94A23C002D}" destId="{2E84EB6F-B476-49E1-BEA6-65F90A965852}" srcOrd="0" destOrd="0" presId="urn:microsoft.com/office/officeart/2018/2/layout/IconVerticalSolidList"/>
    <dgm:cxn modelId="{9F37F617-0A16-43C2-94D1-EB2F4A9FDC1E}" type="presParOf" srcId="{CD44E2F1-6C5C-4945-AA5B-7F94A23C002D}" destId="{69BCA812-A73E-4165-9659-CD7D1850B23A}" srcOrd="1" destOrd="0" presId="urn:microsoft.com/office/officeart/2018/2/layout/IconVerticalSolidList"/>
    <dgm:cxn modelId="{38406A12-14A9-4D7D-A4D6-DDAFAA059385}" type="presParOf" srcId="{CD44E2F1-6C5C-4945-AA5B-7F94A23C002D}" destId="{47006A09-381C-4B3C-BFC0-7C8D1C6FCE69}" srcOrd="2" destOrd="0" presId="urn:microsoft.com/office/officeart/2018/2/layout/IconVerticalSolidList"/>
    <dgm:cxn modelId="{DA38FA15-E871-4666-9B2B-2E000B9BE4F8}" type="presParOf" srcId="{CD44E2F1-6C5C-4945-AA5B-7F94A23C002D}" destId="{CEA2C910-FF8F-4F01-BC2B-AA48A154C44E}" srcOrd="3" destOrd="0" presId="urn:microsoft.com/office/officeart/2018/2/layout/IconVerticalSolidList"/>
    <dgm:cxn modelId="{C72D35D9-0F6C-4989-B9FF-9A14B554F0E9}" type="presParOf" srcId="{8CA86AEC-9930-40A3-8520-3E90A73F5FCC}" destId="{6590CFDF-ECE6-4770-B333-F7682291729D}" srcOrd="1" destOrd="0" presId="urn:microsoft.com/office/officeart/2018/2/layout/IconVerticalSolidList"/>
    <dgm:cxn modelId="{9EF979BB-6DC6-4349-959B-4F5AA8256690}" type="presParOf" srcId="{8CA86AEC-9930-40A3-8520-3E90A73F5FCC}" destId="{A1E18956-0D95-4D24-96BF-F840373B9E01}" srcOrd="2" destOrd="0" presId="urn:microsoft.com/office/officeart/2018/2/layout/IconVerticalSolidList"/>
    <dgm:cxn modelId="{BD55CB8B-2E7E-45A4-BC42-B16D60A93673}" type="presParOf" srcId="{A1E18956-0D95-4D24-96BF-F840373B9E01}" destId="{300C8B4D-8B1B-4D07-9B63-3CBECC594A30}" srcOrd="0" destOrd="0" presId="urn:microsoft.com/office/officeart/2018/2/layout/IconVerticalSolidList"/>
    <dgm:cxn modelId="{0FF091C5-69E4-4DDC-BEEB-2CC72B635B65}" type="presParOf" srcId="{A1E18956-0D95-4D24-96BF-F840373B9E01}" destId="{4BDCE9B6-D660-4D09-8F73-D2B7E1D37BDA}" srcOrd="1" destOrd="0" presId="urn:microsoft.com/office/officeart/2018/2/layout/IconVerticalSolidList"/>
    <dgm:cxn modelId="{5927CC62-EE8D-40AF-B4CC-BF811041B86F}" type="presParOf" srcId="{A1E18956-0D95-4D24-96BF-F840373B9E01}" destId="{06ADFDD9-2339-4126-B47F-79BA3A6ED9C0}" srcOrd="2" destOrd="0" presId="urn:microsoft.com/office/officeart/2018/2/layout/IconVerticalSolidList"/>
    <dgm:cxn modelId="{3378F982-271B-4500-B91A-2F3EFD967176}" type="presParOf" srcId="{A1E18956-0D95-4D24-96BF-F840373B9E01}" destId="{64CC616B-41F5-4C6E-9CB2-D3AD031F5A05}" srcOrd="3" destOrd="0" presId="urn:microsoft.com/office/officeart/2018/2/layout/IconVerticalSolidList"/>
    <dgm:cxn modelId="{77F67C12-0F94-40D5-B139-E308F6D76142}" type="presParOf" srcId="{A1E18956-0D95-4D24-96BF-F840373B9E01}" destId="{A2119595-B5E5-43BE-BECA-9DFBD660F155}" srcOrd="4" destOrd="0" presId="urn:microsoft.com/office/officeart/2018/2/layout/IconVerticalSolidList"/>
    <dgm:cxn modelId="{10ADA126-88C2-4358-962E-564AB2749BD2}" type="presParOf" srcId="{8CA86AEC-9930-40A3-8520-3E90A73F5FCC}" destId="{ACC8347F-2B7E-479A-B637-297D3FA1525F}" srcOrd="3" destOrd="0" presId="urn:microsoft.com/office/officeart/2018/2/layout/IconVerticalSolidList"/>
    <dgm:cxn modelId="{D13662F3-E170-4C08-B2A8-60A86747CDAE}" type="presParOf" srcId="{8CA86AEC-9930-40A3-8520-3E90A73F5FCC}" destId="{64AEA372-E56C-41D8-B6C6-E155A4485CBA}" srcOrd="4" destOrd="0" presId="urn:microsoft.com/office/officeart/2018/2/layout/IconVerticalSolidList"/>
    <dgm:cxn modelId="{4C564A6C-6778-4A8E-A481-A7DC56D872DD}" type="presParOf" srcId="{64AEA372-E56C-41D8-B6C6-E155A4485CBA}" destId="{A5C0992F-FAE9-4A93-80D7-591FCC9D415D}" srcOrd="0" destOrd="0" presId="urn:microsoft.com/office/officeart/2018/2/layout/IconVerticalSolidList"/>
    <dgm:cxn modelId="{48368819-3B82-421E-84BC-C3D945560EA8}" type="presParOf" srcId="{64AEA372-E56C-41D8-B6C6-E155A4485CBA}" destId="{98C61EF5-095D-46E6-8B0C-05018A0938FE}" srcOrd="1" destOrd="0" presId="urn:microsoft.com/office/officeart/2018/2/layout/IconVerticalSolidList"/>
    <dgm:cxn modelId="{9594D56B-2DF5-4C3E-860A-4B2F598C7872}" type="presParOf" srcId="{64AEA372-E56C-41D8-B6C6-E155A4485CBA}" destId="{5C009EC8-E204-4FDB-A841-E22DA29A3601}" srcOrd="2" destOrd="0" presId="urn:microsoft.com/office/officeart/2018/2/layout/IconVerticalSolidList"/>
    <dgm:cxn modelId="{E2E4C4C1-6F1C-44E6-8E6B-5EAD1AC0DFB6}" type="presParOf" srcId="{64AEA372-E56C-41D8-B6C6-E155A4485CBA}" destId="{4E03800E-7277-466F-9384-A520B9ACF4D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37132B9-C127-4F01-8D44-F47232231FFB}" type="doc">
      <dgm:prSet loTypeId="urn:microsoft.com/office/officeart/2005/8/layout/process4" loCatId="process" qsTypeId="urn:microsoft.com/office/officeart/2005/8/quickstyle/simple1" qsCatId="simple" csTypeId="urn:microsoft.com/office/officeart/2005/8/colors/accent2_2" csCatId="accent2"/>
      <dgm:spPr/>
      <dgm:t>
        <a:bodyPr/>
        <a:lstStyle/>
        <a:p>
          <a:endParaRPr lang="en-US"/>
        </a:p>
      </dgm:t>
    </dgm:pt>
    <dgm:pt modelId="{CDE0E080-20FA-4284-A3FE-A6B44395F9C6}">
      <dgm:prSet/>
      <dgm:spPr/>
      <dgm:t>
        <a:bodyPr/>
        <a:lstStyle/>
        <a:p>
          <a:r>
            <a:rPr lang="en-US"/>
            <a:t>Unacceptable forms of notification include: </a:t>
          </a:r>
        </a:p>
      </dgm:t>
    </dgm:pt>
    <dgm:pt modelId="{0C212D10-BE1F-423A-9021-29E533BA4B93}" type="parTrans" cxnId="{B14B5128-0372-49E2-B990-965701A2E905}">
      <dgm:prSet/>
      <dgm:spPr/>
      <dgm:t>
        <a:bodyPr/>
        <a:lstStyle/>
        <a:p>
          <a:endParaRPr lang="en-US"/>
        </a:p>
      </dgm:t>
    </dgm:pt>
    <dgm:pt modelId="{0A1A9BEA-CE60-4BE8-A764-8A31D6CC5ACB}" type="sibTrans" cxnId="{B14B5128-0372-49E2-B990-965701A2E905}">
      <dgm:prSet/>
      <dgm:spPr/>
      <dgm:t>
        <a:bodyPr/>
        <a:lstStyle/>
        <a:p>
          <a:endParaRPr lang="en-US"/>
        </a:p>
      </dgm:t>
    </dgm:pt>
    <dgm:pt modelId="{C0E8BFCA-A2C9-41FE-80A0-CF6DCF682EEC}">
      <dgm:prSet/>
      <dgm:spPr/>
      <dgm:t>
        <a:bodyPr/>
        <a:lstStyle/>
        <a:p>
          <a:r>
            <a:rPr lang="en-US"/>
            <a:t>Posting general messages on the school website/social media or sending mass text messages to members. </a:t>
          </a:r>
        </a:p>
      </dgm:t>
    </dgm:pt>
    <dgm:pt modelId="{37810FCA-CEE1-4333-AF7B-4C2F49BA6431}" type="parTrans" cxnId="{697598F3-051D-4A6F-9900-390637B9FF20}">
      <dgm:prSet/>
      <dgm:spPr/>
      <dgm:t>
        <a:bodyPr/>
        <a:lstStyle/>
        <a:p>
          <a:endParaRPr lang="en-US"/>
        </a:p>
      </dgm:t>
    </dgm:pt>
    <dgm:pt modelId="{A75FE081-D920-4AF9-845B-0331C8F9A695}" type="sibTrans" cxnId="{697598F3-051D-4A6F-9900-390637B9FF20}">
      <dgm:prSet/>
      <dgm:spPr/>
      <dgm:t>
        <a:bodyPr/>
        <a:lstStyle/>
        <a:p>
          <a:endParaRPr lang="en-US"/>
        </a:p>
      </dgm:t>
    </dgm:pt>
    <dgm:pt modelId="{7B9A4DDA-B243-4461-A1BD-4999C09FEFC3}">
      <dgm:prSet/>
      <dgm:spPr/>
      <dgm:t>
        <a:bodyPr/>
        <a:lstStyle/>
        <a:p>
          <a:r>
            <a:rPr lang="en-US"/>
            <a:t>Using chapter officers to deliver disciplinary notices and/or to decide member discipline.</a:t>
          </a:r>
        </a:p>
      </dgm:t>
    </dgm:pt>
    <dgm:pt modelId="{D42E2FBF-428B-411F-AA6B-559E0E35FDD6}" type="parTrans" cxnId="{A30F066F-3C7B-4987-AB10-DD724F6A43B7}">
      <dgm:prSet/>
      <dgm:spPr/>
      <dgm:t>
        <a:bodyPr/>
        <a:lstStyle/>
        <a:p>
          <a:endParaRPr lang="en-US"/>
        </a:p>
      </dgm:t>
    </dgm:pt>
    <dgm:pt modelId="{F9C28817-FBC3-428B-98D0-A9A361011C17}" type="sibTrans" cxnId="{A30F066F-3C7B-4987-AB10-DD724F6A43B7}">
      <dgm:prSet/>
      <dgm:spPr/>
      <dgm:t>
        <a:bodyPr/>
        <a:lstStyle/>
        <a:p>
          <a:endParaRPr lang="en-US"/>
        </a:p>
      </dgm:t>
    </dgm:pt>
    <dgm:pt modelId="{9C857F57-4808-497A-88DE-7EF7F7FA0E7D}">
      <dgm:prSet/>
      <dgm:spPr/>
      <dgm:t>
        <a:bodyPr/>
        <a:lstStyle/>
        <a:p>
          <a:r>
            <a:rPr lang="en-US"/>
            <a:t>Chapter officers </a:t>
          </a:r>
          <a:r>
            <a:rPr lang="en-US" i="1"/>
            <a:t>are not </a:t>
          </a:r>
          <a:r>
            <a:rPr lang="en-US"/>
            <a:t>responsible for enforcing member discipline. This responsibility rests solely with the adviser and/or faculty council. Do not involve members/officers in disciplinary matters at any time. This may violate local, state and federal student privacy laws. </a:t>
          </a:r>
        </a:p>
      </dgm:t>
    </dgm:pt>
    <dgm:pt modelId="{F4554930-28DD-43C6-9642-0EE293301DDB}" type="parTrans" cxnId="{FB27F85B-27BB-4890-AE7C-9F161132C4FA}">
      <dgm:prSet/>
      <dgm:spPr/>
      <dgm:t>
        <a:bodyPr/>
        <a:lstStyle/>
        <a:p>
          <a:endParaRPr lang="en-US"/>
        </a:p>
      </dgm:t>
    </dgm:pt>
    <dgm:pt modelId="{B857618B-F5C5-4C95-A265-EC3AD45E6DBD}" type="sibTrans" cxnId="{FB27F85B-27BB-4890-AE7C-9F161132C4FA}">
      <dgm:prSet/>
      <dgm:spPr/>
      <dgm:t>
        <a:bodyPr/>
        <a:lstStyle/>
        <a:p>
          <a:endParaRPr lang="en-US"/>
        </a:p>
      </dgm:t>
    </dgm:pt>
    <dgm:pt modelId="{6F73F22E-3F91-41E8-9FFB-DB2919896A89}" type="pres">
      <dgm:prSet presAssocID="{437132B9-C127-4F01-8D44-F47232231FFB}" presName="Name0" presStyleCnt="0">
        <dgm:presLayoutVars>
          <dgm:dir/>
          <dgm:animLvl val="lvl"/>
          <dgm:resizeHandles val="exact"/>
        </dgm:presLayoutVars>
      </dgm:prSet>
      <dgm:spPr/>
    </dgm:pt>
    <dgm:pt modelId="{5B739E94-0308-41F1-9CD1-086A9E7FF8C7}" type="pres">
      <dgm:prSet presAssocID="{9C857F57-4808-497A-88DE-7EF7F7FA0E7D}" presName="boxAndChildren" presStyleCnt="0"/>
      <dgm:spPr/>
    </dgm:pt>
    <dgm:pt modelId="{865FF0F1-53D2-498C-A112-D1608BFB25E7}" type="pres">
      <dgm:prSet presAssocID="{9C857F57-4808-497A-88DE-7EF7F7FA0E7D}" presName="parentTextBox" presStyleLbl="node1" presStyleIdx="0" presStyleCnt="2"/>
      <dgm:spPr/>
    </dgm:pt>
    <dgm:pt modelId="{59CB269D-BBA1-43E6-9C0F-4EF7F00180DB}" type="pres">
      <dgm:prSet presAssocID="{0A1A9BEA-CE60-4BE8-A764-8A31D6CC5ACB}" presName="sp" presStyleCnt="0"/>
      <dgm:spPr/>
    </dgm:pt>
    <dgm:pt modelId="{A3571A8D-245F-419A-B352-394A00FE95EE}" type="pres">
      <dgm:prSet presAssocID="{CDE0E080-20FA-4284-A3FE-A6B44395F9C6}" presName="arrowAndChildren" presStyleCnt="0"/>
      <dgm:spPr/>
    </dgm:pt>
    <dgm:pt modelId="{F2C8B93A-0223-4EE9-A7C5-C155E5409ACE}" type="pres">
      <dgm:prSet presAssocID="{CDE0E080-20FA-4284-A3FE-A6B44395F9C6}" presName="parentTextArrow" presStyleLbl="node1" presStyleIdx="0" presStyleCnt="2"/>
      <dgm:spPr/>
    </dgm:pt>
    <dgm:pt modelId="{9B42C367-3839-43D8-9BB2-223C06380ACA}" type="pres">
      <dgm:prSet presAssocID="{CDE0E080-20FA-4284-A3FE-A6B44395F9C6}" presName="arrow" presStyleLbl="node1" presStyleIdx="1" presStyleCnt="2"/>
      <dgm:spPr/>
    </dgm:pt>
    <dgm:pt modelId="{0D182849-4106-4D7E-836B-F3BE25023E51}" type="pres">
      <dgm:prSet presAssocID="{CDE0E080-20FA-4284-A3FE-A6B44395F9C6}" presName="descendantArrow" presStyleCnt="0"/>
      <dgm:spPr/>
    </dgm:pt>
    <dgm:pt modelId="{A1F3D85F-DD2E-4F2A-8897-651EDACF6522}" type="pres">
      <dgm:prSet presAssocID="{C0E8BFCA-A2C9-41FE-80A0-CF6DCF682EEC}" presName="childTextArrow" presStyleLbl="fgAccFollowNode1" presStyleIdx="0" presStyleCnt="2">
        <dgm:presLayoutVars>
          <dgm:bulletEnabled val="1"/>
        </dgm:presLayoutVars>
      </dgm:prSet>
      <dgm:spPr/>
    </dgm:pt>
    <dgm:pt modelId="{8DDFAB5C-9012-4394-8E5C-48607E5A38E6}" type="pres">
      <dgm:prSet presAssocID="{7B9A4DDA-B243-4461-A1BD-4999C09FEFC3}" presName="childTextArrow" presStyleLbl="fgAccFollowNode1" presStyleIdx="1" presStyleCnt="2">
        <dgm:presLayoutVars>
          <dgm:bulletEnabled val="1"/>
        </dgm:presLayoutVars>
      </dgm:prSet>
      <dgm:spPr/>
    </dgm:pt>
  </dgm:ptLst>
  <dgm:cxnLst>
    <dgm:cxn modelId="{121EEE13-8F17-4CC4-BED9-AC6DFAFBF5A2}" type="presOf" srcId="{437132B9-C127-4F01-8D44-F47232231FFB}" destId="{6F73F22E-3F91-41E8-9FFB-DB2919896A89}" srcOrd="0" destOrd="0" presId="urn:microsoft.com/office/officeart/2005/8/layout/process4"/>
    <dgm:cxn modelId="{B14B5128-0372-49E2-B990-965701A2E905}" srcId="{437132B9-C127-4F01-8D44-F47232231FFB}" destId="{CDE0E080-20FA-4284-A3FE-A6B44395F9C6}" srcOrd="0" destOrd="0" parTransId="{0C212D10-BE1F-423A-9021-29E533BA4B93}" sibTransId="{0A1A9BEA-CE60-4BE8-A764-8A31D6CC5ACB}"/>
    <dgm:cxn modelId="{8793AA2C-F4B6-4961-881C-3B7B7D395CF9}" type="presOf" srcId="{CDE0E080-20FA-4284-A3FE-A6B44395F9C6}" destId="{F2C8B93A-0223-4EE9-A7C5-C155E5409ACE}" srcOrd="0" destOrd="0" presId="urn:microsoft.com/office/officeart/2005/8/layout/process4"/>
    <dgm:cxn modelId="{FB27F85B-27BB-4890-AE7C-9F161132C4FA}" srcId="{437132B9-C127-4F01-8D44-F47232231FFB}" destId="{9C857F57-4808-497A-88DE-7EF7F7FA0E7D}" srcOrd="1" destOrd="0" parTransId="{F4554930-28DD-43C6-9642-0EE293301DDB}" sibTransId="{B857618B-F5C5-4C95-A265-EC3AD45E6DBD}"/>
    <dgm:cxn modelId="{A30F066F-3C7B-4987-AB10-DD724F6A43B7}" srcId="{CDE0E080-20FA-4284-A3FE-A6B44395F9C6}" destId="{7B9A4DDA-B243-4461-A1BD-4999C09FEFC3}" srcOrd="1" destOrd="0" parTransId="{D42E2FBF-428B-411F-AA6B-559E0E35FDD6}" sibTransId="{F9C28817-FBC3-428B-98D0-A9A361011C17}"/>
    <dgm:cxn modelId="{508F3D71-599B-4A20-963D-1DC72A07042A}" type="presOf" srcId="{7B9A4DDA-B243-4461-A1BD-4999C09FEFC3}" destId="{8DDFAB5C-9012-4394-8E5C-48607E5A38E6}" srcOrd="0" destOrd="0" presId="urn:microsoft.com/office/officeart/2005/8/layout/process4"/>
    <dgm:cxn modelId="{C2B61DBA-9634-4D7E-8DA6-5185E1C5A622}" type="presOf" srcId="{CDE0E080-20FA-4284-A3FE-A6B44395F9C6}" destId="{9B42C367-3839-43D8-9BB2-223C06380ACA}" srcOrd="1" destOrd="0" presId="urn:microsoft.com/office/officeart/2005/8/layout/process4"/>
    <dgm:cxn modelId="{284D34E3-AF08-4674-ACD4-80A1A1FCE89D}" type="presOf" srcId="{9C857F57-4808-497A-88DE-7EF7F7FA0E7D}" destId="{865FF0F1-53D2-498C-A112-D1608BFB25E7}" srcOrd="0" destOrd="0" presId="urn:microsoft.com/office/officeart/2005/8/layout/process4"/>
    <dgm:cxn modelId="{697598F3-051D-4A6F-9900-390637B9FF20}" srcId="{CDE0E080-20FA-4284-A3FE-A6B44395F9C6}" destId="{C0E8BFCA-A2C9-41FE-80A0-CF6DCF682EEC}" srcOrd="0" destOrd="0" parTransId="{37810FCA-CEE1-4333-AF7B-4C2F49BA6431}" sibTransId="{A75FE081-D920-4AF9-845B-0331C8F9A695}"/>
    <dgm:cxn modelId="{25BDE0F8-0D46-40DE-92A2-73E1A0A69B6B}" type="presOf" srcId="{C0E8BFCA-A2C9-41FE-80A0-CF6DCF682EEC}" destId="{A1F3D85F-DD2E-4F2A-8897-651EDACF6522}" srcOrd="0" destOrd="0" presId="urn:microsoft.com/office/officeart/2005/8/layout/process4"/>
    <dgm:cxn modelId="{590D5B26-D7F0-40C7-B954-268375029212}" type="presParOf" srcId="{6F73F22E-3F91-41E8-9FFB-DB2919896A89}" destId="{5B739E94-0308-41F1-9CD1-086A9E7FF8C7}" srcOrd="0" destOrd="0" presId="urn:microsoft.com/office/officeart/2005/8/layout/process4"/>
    <dgm:cxn modelId="{ED12429E-DA2E-4F9C-822E-951F832D737B}" type="presParOf" srcId="{5B739E94-0308-41F1-9CD1-086A9E7FF8C7}" destId="{865FF0F1-53D2-498C-A112-D1608BFB25E7}" srcOrd="0" destOrd="0" presId="urn:microsoft.com/office/officeart/2005/8/layout/process4"/>
    <dgm:cxn modelId="{1C2E02FA-1E70-4FB7-B14F-C9771F06EEAD}" type="presParOf" srcId="{6F73F22E-3F91-41E8-9FFB-DB2919896A89}" destId="{59CB269D-BBA1-43E6-9C0F-4EF7F00180DB}" srcOrd="1" destOrd="0" presId="urn:microsoft.com/office/officeart/2005/8/layout/process4"/>
    <dgm:cxn modelId="{B59500DA-3ABF-45F2-8DAC-86E8FB12066B}" type="presParOf" srcId="{6F73F22E-3F91-41E8-9FFB-DB2919896A89}" destId="{A3571A8D-245F-419A-B352-394A00FE95EE}" srcOrd="2" destOrd="0" presId="urn:microsoft.com/office/officeart/2005/8/layout/process4"/>
    <dgm:cxn modelId="{C5DD5B61-9E68-4633-A903-8B48CFF45970}" type="presParOf" srcId="{A3571A8D-245F-419A-B352-394A00FE95EE}" destId="{F2C8B93A-0223-4EE9-A7C5-C155E5409ACE}" srcOrd="0" destOrd="0" presId="urn:microsoft.com/office/officeart/2005/8/layout/process4"/>
    <dgm:cxn modelId="{A0E2D06E-319A-4579-8931-F13474B2DE2C}" type="presParOf" srcId="{A3571A8D-245F-419A-B352-394A00FE95EE}" destId="{9B42C367-3839-43D8-9BB2-223C06380ACA}" srcOrd="1" destOrd="0" presId="urn:microsoft.com/office/officeart/2005/8/layout/process4"/>
    <dgm:cxn modelId="{2E078863-4DED-4911-83DF-6C11A09A4C10}" type="presParOf" srcId="{A3571A8D-245F-419A-B352-394A00FE95EE}" destId="{0D182849-4106-4D7E-836B-F3BE25023E51}" srcOrd="2" destOrd="0" presId="urn:microsoft.com/office/officeart/2005/8/layout/process4"/>
    <dgm:cxn modelId="{24C1B8B9-F070-4EA4-B17A-C012A8299C48}" type="presParOf" srcId="{0D182849-4106-4D7E-836B-F3BE25023E51}" destId="{A1F3D85F-DD2E-4F2A-8897-651EDACF6522}" srcOrd="0" destOrd="0" presId="urn:microsoft.com/office/officeart/2005/8/layout/process4"/>
    <dgm:cxn modelId="{2742BF74-E581-42BB-82F0-65909952D5BA}" type="presParOf" srcId="{0D182849-4106-4D7E-836B-F3BE25023E51}" destId="{8DDFAB5C-9012-4394-8E5C-48607E5A38E6}"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01513C2-7E51-4C18-9546-08F220D5B179}"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1F835AE0-E8DD-4C8A-BA24-12456D90D850}">
      <dgm:prSet/>
      <dgm:spPr/>
      <dgm:t>
        <a:bodyPr/>
        <a:lstStyle/>
        <a:p>
          <a:pPr>
            <a:lnSpc>
              <a:spcPct val="100000"/>
            </a:lnSpc>
          </a:pPr>
          <a:r>
            <a:rPr lang="en-US" b="1"/>
            <a:t>Reasonable amount of time</a:t>
          </a:r>
          <a:r>
            <a:rPr lang="en-US"/>
            <a:t>: Sufficient time should be given to correct the deficiency, depending on the issue. In the case of the GPA, at least </a:t>
          </a:r>
          <a:r>
            <a:rPr lang="en-US" u="sng"/>
            <a:t>one semester/grading period</a:t>
          </a:r>
          <a:r>
            <a:rPr lang="en-US"/>
            <a:t> should be given for the member to earn grades that will be calculated into the cumulative GPA.  </a:t>
          </a:r>
        </a:p>
      </dgm:t>
    </dgm:pt>
    <dgm:pt modelId="{CDCCC143-CAE7-4E19-97A1-7C39994C780A}" type="parTrans" cxnId="{F96941DD-2E5B-42E3-BC5D-9170F7E29C46}">
      <dgm:prSet/>
      <dgm:spPr/>
      <dgm:t>
        <a:bodyPr/>
        <a:lstStyle/>
        <a:p>
          <a:endParaRPr lang="en-US"/>
        </a:p>
      </dgm:t>
    </dgm:pt>
    <dgm:pt modelId="{8FFBEEEF-A4AB-4876-BD81-45D63301A103}" type="sibTrans" cxnId="{F96941DD-2E5B-42E3-BC5D-9170F7E29C46}">
      <dgm:prSet/>
      <dgm:spPr/>
      <dgm:t>
        <a:bodyPr/>
        <a:lstStyle/>
        <a:p>
          <a:endParaRPr lang="en-US"/>
        </a:p>
      </dgm:t>
    </dgm:pt>
    <dgm:pt modelId="{8959A5D0-4A18-4F7D-98CF-D6AAAB65EA9C}">
      <dgm:prSet/>
      <dgm:spPr/>
      <dgm:t>
        <a:bodyPr/>
        <a:lstStyle/>
        <a:p>
          <a:pPr>
            <a:lnSpc>
              <a:spcPct val="100000"/>
            </a:lnSpc>
          </a:pPr>
          <a:r>
            <a:rPr lang="en-US"/>
            <a:t>Varying timeframes may exist for:</a:t>
          </a:r>
        </a:p>
      </dgm:t>
    </dgm:pt>
    <dgm:pt modelId="{4DF7CB30-E79C-476C-B89C-A554E108C398}" type="parTrans" cxnId="{C77FE6EF-3094-4BCE-B2AA-32C70C3D6F34}">
      <dgm:prSet/>
      <dgm:spPr/>
      <dgm:t>
        <a:bodyPr/>
        <a:lstStyle/>
        <a:p>
          <a:endParaRPr lang="en-US"/>
        </a:p>
      </dgm:t>
    </dgm:pt>
    <dgm:pt modelId="{1DE34154-3E0F-4994-9E2C-C5AC9D0020A5}" type="sibTrans" cxnId="{C77FE6EF-3094-4BCE-B2AA-32C70C3D6F34}">
      <dgm:prSet/>
      <dgm:spPr/>
      <dgm:t>
        <a:bodyPr/>
        <a:lstStyle/>
        <a:p>
          <a:endParaRPr lang="en-US"/>
        </a:p>
      </dgm:t>
    </dgm:pt>
    <dgm:pt modelId="{1D0FB98E-80CF-4F78-94F5-59B5C15C8B24}">
      <dgm:prSet/>
      <dgm:spPr/>
      <dgm:t>
        <a:bodyPr/>
        <a:lstStyle/>
        <a:p>
          <a:pPr>
            <a:lnSpc>
              <a:spcPct val="100000"/>
            </a:lnSpc>
          </a:pPr>
          <a:r>
            <a:rPr lang="en-US"/>
            <a:t>Submitting service documentation</a:t>
          </a:r>
        </a:p>
      </dgm:t>
    </dgm:pt>
    <dgm:pt modelId="{28C5A7DB-7E71-4A7D-93A7-775DE61AB476}" type="parTrans" cxnId="{010ED8DB-8613-4D75-B7A0-862986FC11F6}">
      <dgm:prSet/>
      <dgm:spPr/>
      <dgm:t>
        <a:bodyPr/>
        <a:lstStyle/>
        <a:p>
          <a:endParaRPr lang="en-US"/>
        </a:p>
      </dgm:t>
    </dgm:pt>
    <dgm:pt modelId="{76637B18-9378-4D0F-A395-50B3E5ED0F82}" type="sibTrans" cxnId="{010ED8DB-8613-4D75-B7A0-862986FC11F6}">
      <dgm:prSet/>
      <dgm:spPr/>
      <dgm:t>
        <a:bodyPr/>
        <a:lstStyle/>
        <a:p>
          <a:endParaRPr lang="en-US"/>
        </a:p>
      </dgm:t>
    </dgm:pt>
    <dgm:pt modelId="{95B62EC4-33AC-4C7F-A4FB-09FB39A2AECE}">
      <dgm:prSet/>
      <dgm:spPr/>
      <dgm:t>
        <a:bodyPr/>
        <a:lstStyle/>
        <a:p>
          <a:pPr>
            <a:lnSpc>
              <a:spcPct val="100000"/>
            </a:lnSpc>
          </a:pPr>
          <a:r>
            <a:rPr lang="en-US"/>
            <a:t>Approaching the limits for meeting absences</a:t>
          </a:r>
        </a:p>
      </dgm:t>
    </dgm:pt>
    <dgm:pt modelId="{0F250EB7-A79D-4CA2-8ED7-EF9B4C3725A6}" type="parTrans" cxnId="{0AF32F3E-153B-4C34-91D7-8E58EC0D6922}">
      <dgm:prSet/>
      <dgm:spPr/>
      <dgm:t>
        <a:bodyPr/>
        <a:lstStyle/>
        <a:p>
          <a:endParaRPr lang="en-US"/>
        </a:p>
      </dgm:t>
    </dgm:pt>
    <dgm:pt modelId="{6EF895F2-80C2-46C8-A10E-7668E55350D9}" type="sibTrans" cxnId="{0AF32F3E-153B-4C34-91D7-8E58EC0D6922}">
      <dgm:prSet/>
      <dgm:spPr/>
      <dgm:t>
        <a:bodyPr/>
        <a:lstStyle/>
        <a:p>
          <a:endParaRPr lang="en-US"/>
        </a:p>
      </dgm:t>
    </dgm:pt>
    <dgm:pt modelId="{DA99A4CC-1C91-4F6C-80AD-B54FCA043926}">
      <dgm:prSet/>
      <dgm:spPr/>
      <dgm:t>
        <a:bodyPr/>
        <a:lstStyle/>
        <a:p>
          <a:pPr>
            <a:lnSpc>
              <a:spcPct val="100000"/>
            </a:lnSpc>
          </a:pPr>
          <a:r>
            <a:rPr lang="en-US"/>
            <a:t>Other deficiencies</a:t>
          </a:r>
        </a:p>
      </dgm:t>
    </dgm:pt>
    <dgm:pt modelId="{30EEC1ED-041B-49C5-9F20-CB01E79AF7EE}" type="parTrans" cxnId="{F3E0729C-EA41-421D-AB07-8127B722ED2F}">
      <dgm:prSet/>
      <dgm:spPr/>
      <dgm:t>
        <a:bodyPr/>
        <a:lstStyle/>
        <a:p>
          <a:endParaRPr lang="en-US"/>
        </a:p>
      </dgm:t>
    </dgm:pt>
    <dgm:pt modelId="{770C52D1-0C3B-41B6-9144-27316CE68F13}" type="sibTrans" cxnId="{F3E0729C-EA41-421D-AB07-8127B722ED2F}">
      <dgm:prSet/>
      <dgm:spPr/>
      <dgm:t>
        <a:bodyPr/>
        <a:lstStyle/>
        <a:p>
          <a:endParaRPr lang="en-US"/>
        </a:p>
      </dgm:t>
    </dgm:pt>
    <dgm:pt modelId="{DD6C53E7-4ADB-49EB-9DBC-D0E71E7483F6}">
      <dgm:prSet/>
      <dgm:spPr/>
      <dgm:t>
        <a:bodyPr/>
        <a:lstStyle/>
        <a:p>
          <a:pPr>
            <a:lnSpc>
              <a:spcPct val="100000"/>
            </a:lnSpc>
          </a:pPr>
          <a:r>
            <a:rPr lang="en-US"/>
            <a:t>Use the sample warning letter provided in the ARC and adjust to suit the deficiency. </a:t>
          </a:r>
        </a:p>
      </dgm:t>
    </dgm:pt>
    <dgm:pt modelId="{9B06F027-61F9-44E5-B1F6-13B5D35CF165}" type="parTrans" cxnId="{3D8C30BD-7052-4DED-BCE2-B8A1AD6354E5}">
      <dgm:prSet/>
      <dgm:spPr/>
      <dgm:t>
        <a:bodyPr/>
        <a:lstStyle/>
        <a:p>
          <a:endParaRPr lang="en-US"/>
        </a:p>
      </dgm:t>
    </dgm:pt>
    <dgm:pt modelId="{AFDABEC7-A62F-4E37-B478-6588CE4BC083}" type="sibTrans" cxnId="{3D8C30BD-7052-4DED-BCE2-B8A1AD6354E5}">
      <dgm:prSet/>
      <dgm:spPr/>
      <dgm:t>
        <a:bodyPr/>
        <a:lstStyle/>
        <a:p>
          <a:endParaRPr lang="en-US"/>
        </a:p>
      </dgm:t>
    </dgm:pt>
    <dgm:pt modelId="{0B63B4FA-F5D0-4CDC-B310-206B5F890C64}" type="pres">
      <dgm:prSet presAssocID="{A01513C2-7E51-4C18-9546-08F220D5B179}" presName="root" presStyleCnt="0">
        <dgm:presLayoutVars>
          <dgm:dir/>
          <dgm:resizeHandles val="exact"/>
        </dgm:presLayoutVars>
      </dgm:prSet>
      <dgm:spPr/>
    </dgm:pt>
    <dgm:pt modelId="{4A2998A5-4206-4518-83FC-F66D1C86E53B}" type="pres">
      <dgm:prSet presAssocID="{1F835AE0-E8DD-4C8A-BA24-12456D90D850}" presName="compNode" presStyleCnt="0"/>
      <dgm:spPr/>
    </dgm:pt>
    <dgm:pt modelId="{D9140DDC-4FD9-4CA3-90A1-A43CDC7A2796}" type="pres">
      <dgm:prSet presAssocID="{1F835AE0-E8DD-4C8A-BA24-12456D90D850}" presName="bgRect" presStyleLbl="bgShp" presStyleIdx="0" presStyleCnt="2"/>
      <dgm:spPr/>
    </dgm:pt>
    <dgm:pt modelId="{173442E6-2100-40EF-A3B7-44F5D69ECDF3}" type="pres">
      <dgm:prSet presAssocID="{1F835AE0-E8DD-4C8A-BA24-12456D90D85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tor"/>
        </a:ext>
      </dgm:extLst>
    </dgm:pt>
    <dgm:pt modelId="{E5AF2DB8-AAE7-4528-A897-0B3A6D8468DB}" type="pres">
      <dgm:prSet presAssocID="{1F835AE0-E8DD-4C8A-BA24-12456D90D850}" presName="spaceRect" presStyleCnt="0"/>
      <dgm:spPr/>
    </dgm:pt>
    <dgm:pt modelId="{E9723DEA-4218-472E-AC0F-874E108DB2B6}" type="pres">
      <dgm:prSet presAssocID="{1F835AE0-E8DD-4C8A-BA24-12456D90D850}" presName="parTx" presStyleLbl="revTx" presStyleIdx="0" presStyleCnt="3">
        <dgm:presLayoutVars>
          <dgm:chMax val="0"/>
          <dgm:chPref val="0"/>
        </dgm:presLayoutVars>
      </dgm:prSet>
      <dgm:spPr/>
    </dgm:pt>
    <dgm:pt modelId="{3F794CAD-CAE8-4557-858E-4D6C32469AAA}" type="pres">
      <dgm:prSet presAssocID="{8FFBEEEF-A4AB-4876-BD81-45D63301A103}" presName="sibTrans" presStyleCnt="0"/>
      <dgm:spPr/>
    </dgm:pt>
    <dgm:pt modelId="{A810ED95-C681-48D4-99A9-BCF3E496BD3B}" type="pres">
      <dgm:prSet presAssocID="{8959A5D0-4A18-4F7D-98CF-D6AAAB65EA9C}" presName="compNode" presStyleCnt="0"/>
      <dgm:spPr/>
    </dgm:pt>
    <dgm:pt modelId="{62A04854-9A82-43BD-9A0F-711A3770049A}" type="pres">
      <dgm:prSet presAssocID="{8959A5D0-4A18-4F7D-98CF-D6AAAB65EA9C}" presName="bgRect" presStyleLbl="bgShp" presStyleIdx="1" presStyleCnt="2"/>
      <dgm:spPr/>
    </dgm:pt>
    <dgm:pt modelId="{DF743641-5E9B-4EA1-8664-00CD8A1E5CEB}" type="pres">
      <dgm:prSet presAssocID="{8959A5D0-4A18-4F7D-98CF-D6AAAB65EA9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pwatch"/>
        </a:ext>
      </dgm:extLst>
    </dgm:pt>
    <dgm:pt modelId="{79D66964-7E13-40C9-872C-4BA0C08A582E}" type="pres">
      <dgm:prSet presAssocID="{8959A5D0-4A18-4F7D-98CF-D6AAAB65EA9C}" presName="spaceRect" presStyleCnt="0"/>
      <dgm:spPr/>
    </dgm:pt>
    <dgm:pt modelId="{37439B15-2287-4F0E-9B5E-2402762C41D4}" type="pres">
      <dgm:prSet presAssocID="{8959A5D0-4A18-4F7D-98CF-D6AAAB65EA9C}" presName="parTx" presStyleLbl="revTx" presStyleIdx="1" presStyleCnt="3">
        <dgm:presLayoutVars>
          <dgm:chMax val="0"/>
          <dgm:chPref val="0"/>
        </dgm:presLayoutVars>
      </dgm:prSet>
      <dgm:spPr/>
    </dgm:pt>
    <dgm:pt modelId="{B0FA7549-868A-4B57-827F-184FB134FD5A}" type="pres">
      <dgm:prSet presAssocID="{8959A5D0-4A18-4F7D-98CF-D6AAAB65EA9C}" presName="desTx" presStyleLbl="revTx" presStyleIdx="2" presStyleCnt="3">
        <dgm:presLayoutVars/>
      </dgm:prSet>
      <dgm:spPr/>
    </dgm:pt>
  </dgm:ptLst>
  <dgm:cxnLst>
    <dgm:cxn modelId="{C8213C09-0B84-4F46-8E35-546E79E27879}" type="presOf" srcId="{DD6C53E7-4ADB-49EB-9DBC-D0E71E7483F6}" destId="{B0FA7549-868A-4B57-827F-184FB134FD5A}" srcOrd="0" destOrd="3" presId="urn:microsoft.com/office/officeart/2018/2/layout/IconVerticalSolidList"/>
    <dgm:cxn modelId="{E3639215-4750-4832-BAC3-BE1D35A2A4B0}" type="presOf" srcId="{1F835AE0-E8DD-4C8A-BA24-12456D90D850}" destId="{E9723DEA-4218-472E-AC0F-874E108DB2B6}" srcOrd="0" destOrd="0" presId="urn:microsoft.com/office/officeart/2018/2/layout/IconVerticalSolidList"/>
    <dgm:cxn modelId="{A3D2482B-5763-471F-9260-C74E310FAE02}" type="presOf" srcId="{95B62EC4-33AC-4C7F-A4FB-09FB39A2AECE}" destId="{B0FA7549-868A-4B57-827F-184FB134FD5A}" srcOrd="0" destOrd="1" presId="urn:microsoft.com/office/officeart/2018/2/layout/IconVerticalSolidList"/>
    <dgm:cxn modelId="{0AF32F3E-153B-4C34-91D7-8E58EC0D6922}" srcId="{8959A5D0-4A18-4F7D-98CF-D6AAAB65EA9C}" destId="{95B62EC4-33AC-4C7F-A4FB-09FB39A2AECE}" srcOrd="1" destOrd="0" parTransId="{0F250EB7-A79D-4CA2-8ED7-EF9B4C3725A6}" sibTransId="{6EF895F2-80C2-46C8-A10E-7668E55350D9}"/>
    <dgm:cxn modelId="{02AC6457-719B-41EC-B869-F1AF623A67D1}" type="presOf" srcId="{DA99A4CC-1C91-4F6C-80AD-B54FCA043926}" destId="{B0FA7549-868A-4B57-827F-184FB134FD5A}" srcOrd="0" destOrd="2" presId="urn:microsoft.com/office/officeart/2018/2/layout/IconVerticalSolidList"/>
    <dgm:cxn modelId="{64D90A78-7431-4E4C-B18B-405067F4CD15}" type="presOf" srcId="{A01513C2-7E51-4C18-9546-08F220D5B179}" destId="{0B63B4FA-F5D0-4CDC-B310-206B5F890C64}" srcOrd="0" destOrd="0" presId="urn:microsoft.com/office/officeart/2018/2/layout/IconVerticalSolidList"/>
    <dgm:cxn modelId="{F3E0729C-EA41-421D-AB07-8127B722ED2F}" srcId="{8959A5D0-4A18-4F7D-98CF-D6AAAB65EA9C}" destId="{DA99A4CC-1C91-4F6C-80AD-B54FCA043926}" srcOrd="2" destOrd="0" parTransId="{30EEC1ED-041B-49C5-9F20-CB01E79AF7EE}" sibTransId="{770C52D1-0C3B-41B6-9144-27316CE68F13}"/>
    <dgm:cxn modelId="{3D8C30BD-7052-4DED-BCE2-B8A1AD6354E5}" srcId="{8959A5D0-4A18-4F7D-98CF-D6AAAB65EA9C}" destId="{DD6C53E7-4ADB-49EB-9DBC-D0E71E7483F6}" srcOrd="3" destOrd="0" parTransId="{9B06F027-61F9-44E5-B1F6-13B5D35CF165}" sibTransId="{AFDABEC7-A62F-4E37-B478-6588CE4BC083}"/>
    <dgm:cxn modelId="{967E12BF-D341-48CE-B41A-4D69CE96D256}" type="presOf" srcId="{8959A5D0-4A18-4F7D-98CF-D6AAAB65EA9C}" destId="{37439B15-2287-4F0E-9B5E-2402762C41D4}" srcOrd="0" destOrd="0" presId="urn:microsoft.com/office/officeart/2018/2/layout/IconVerticalSolidList"/>
    <dgm:cxn modelId="{010ED8DB-8613-4D75-B7A0-862986FC11F6}" srcId="{8959A5D0-4A18-4F7D-98CF-D6AAAB65EA9C}" destId="{1D0FB98E-80CF-4F78-94F5-59B5C15C8B24}" srcOrd="0" destOrd="0" parTransId="{28C5A7DB-7E71-4A7D-93A7-775DE61AB476}" sibTransId="{76637B18-9378-4D0F-A395-50B3E5ED0F82}"/>
    <dgm:cxn modelId="{F96941DD-2E5B-42E3-BC5D-9170F7E29C46}" srcId="{A01513C2-7E51-4C18-9546-08F220D5B179}" destId="{1F835AE0-E8DD-4C8A-BA24-12456D90D850}" srcOrd="0" destOrd="0" parTransId="{CDCCC143-CAE7-4E19-97A1-7C39994C780A}" sibTransId="{8FFBEEEF-A4AB-4876-BD81-45D63301A103}"/>
    <dgm:cxn modelId="{C77FE6EF-3094-4BCE-B2AA-32C70C3D6F34}" srcId="{A01513C2-7E51-4C18-9546-08F220D5B179}" destId="{8959A5D0-4A18-4F7D-98CF-D6AAAB65EA9C}" srcOrd="1" destOrd="0" parTransId="{4DF7CB30-E79C-476C-B89C-A554E108C398}" sibTransId="{1DE34154-3E0F-4994-9E2C-C5AC9D0020A5}"/>
    <dgm:cxn modelId="{640689FF-34C2-48F3-B9E3-F263C84461EF}" type="presOf" srcId="{1D0FB98E-80CF-4F78-94F5-59B5C15C8B24}" destId="{B0FA7549-868A-4B57-827F-184FB134FD5A}" srcOrd="0" destOrd="0" presId="urn:microsoft.com/office/officeart/2018/2/layout/IconVerticalSolidList"/>
    <dgm:cxn modelId="{EEF7A976-58E1-4066-AB2A-A554A6FE6C0D}" type="presParOf" srcId="{0B63B4FA-F5D0-4CDC-B310-206B5F890C64}" destId="{4A2998A5-4206-4518-83FC-F66D1C86E53B}" srcOrd="0" destOrd="0" presId="urn:microsoft.com/office/officeart/2018/2/layout/IconVerticalSolidList"/>
    <dgm:cxn modelId="{26667A1C-4A85-4648-83B5-AF714C647F5C}" type="presParOf" srcId="{4A2998A5-4206-4518-83FC-F66D1C86E53B}" destId="{D9140DDC-4FD9-4CA3-90A1-A43CDC7A2796}" srcOrd="0" destOrd="0" presId="urn:microsoft.com/office/officeart/2018/2/layout/IconVerticalSolidList"/>
    <dgm:cxn modelId="{B1F303AA-1A16-4174-AEFB-123AFE09D238}" type="presParOf" srcId="{4A2998A5-4206-4518-83FC-F66D1C86E53B}" destId="{173442E6-2100-40EF-A3B7-44F5D69ECDF3}" srcOrd="1" destOrd="0" presId="urn:microsoft.com/office/officeart/2018/2/layout/IconVerticalSolidList"/>
    <dgm:cxn modelId="{A7636751-89B4-40A2-89C1-95272F498F29}" type="presParOf" srcId="{4A2998A5-4206-4518-83FC-F66D1C86E53B}" destId="{E5AF2DB8-AAE7-4528-A897-0B3A6D8468DB}" srcOrd="2" destOrd="0" presId="urn:microsoft.com/office/officeart/2018/2/layout/IconVerticalSolidList"/>
    <dgm:cxn modelId="{90A3F27A-4404-4409-8947-2158CF2B6EA9}" type="presParOf" srcId="{4A2998A5-4206-4518-83FC-F66D1C86E53B}" destId="{E9723DEA-4218-472E-AC0F-874E108DB2B6}" srcOrd="3" destOrd="0" presId="urn:microsoft.com/office/officeart/2018/2/layout/IconVerticalSolidList"/>
    <dgm:cxn modelId="{4F630FCF-B3E4-44AF-AE2C-AAF92885A1A6}" type="presParOf" srcId="{0B63B4FA-F5D0-4CDC-B310-206B5F890C64}" destId="{3F794CAD-CAE8-4557-858E-4D6C32469AAA}" srcOrd="1" destOrd="0" presId="urn:microsoft.com/office/officeart/2018/2/layout/IconVerticalSolidList"/>
    <dgm:cxn modelId="{CEB6349D-D3CD-4024-BFCC-233FC0CFA913}" type="presParOf" srcId="{0B63B4FA-F5D0-4CDC-B310-206B5F890C64}" destId="{A810ED95-C681-48D4-99A9-BCF3E496BD3B}" srcOrd="2" destOrd="0" presId="urn:microsoft.com/office/officeart/2018/2/layout/IconVerticalSolidList"/>
    <dgm:cxn modelId="{911F84FF-30BE-4960-8C9E-91229E2201F0}" type="presParOf" srcId="{A810ED95-C681-48D4-99A9-BCF3E496BD3B}" destId="{62A04854-9A82-43BD-9A0F-711A3770049A}" srcOrd="0" destOrd="0" presId="urn:microsoft.com/office/officeart/2018/2/layout/IconVerticalSolidList"/>
    <dgm:cxn modelId="{F1F6D4A9-4ED2-4911-8ADA-FAE8928FDD74}" type="presParOf" srcId="{A810ED95-C681-48D4-99A9-BCF3E496BD3B}" destId="{DF743641-5E9B-4EA1-8664-00CD8A1E5CEB}" srcOrd="1" destOrd="0" presId="urn:microsoft.com/office/officeart/2018/2/layout/IconVerticalSolidList"/>
    <dgm:cxn modelId="{CCFE8AAB-8A26-4849-882D-4F517314C2D2}" type="presParOf" srcId="{A810ED95-C681-48D4-99A9-BCF3E496BD3B}" destId="{79D66964-7E13-40C9-872C-4BA0C08A582E}" srcOrd="2" destOrd="0" presId="urn:microsoft.com/office/officeart/2018/2/layout/IconVerticalSolidList"/>
    <dgm:cxn modelId="{C93C0641-C64F-46B8-9C1F-E1292597A4AA}" type="presParOf" srcId="{A810ED95-C681-48D4-99A9-BCF3E496BD3B}" destId="{37439B15-2287-4F0E-9B5E-2402762C41D4}" srcOrd="3" destOrd="0" presId="urn:microsoft.com/office/officeart/2018/2/layout/IconVerticalSolidList"/>
    <dgm:cxn modelId="{63D43E9F-6F86-476F-BF3A-76856963C5C6}" type="presParOf" srcId="{A810ED95-C681-48D4-99A9-BCF3E496BD3B}" destId="{B0FA7549-868A-4B57-827F-184FB134FD5A}"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DE6768-2A89-4FC4-88E2-C1EE1AC14D32}">
      <dsp:nvSpPr>
        <dsp:cNvPr id="0" name=""/>
        <dsp:cNvSpPr/>
      </dsp:nvSpPr>
      <dsp:spPr>
        <a:xfrm>
          <a:off x="0" y="0"/>
          <a:ext cx="8258175"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968AD4-A5E0-4452-95A0-692F1628CB40}">
      <dsp:nvSpPr>
        <dsp:cNvPr id="0" name=""/>
        <dsp:cNvSpPr/>
      </dsp:nvSpPr>
      <dsp:spPr>
        <a:xfrm>
          <a:off x="0" y="0"/>
          <a:ext cx="8258175" cy="3473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defRPr cap="all"/>
          </a:pPr>
          <a:r>
            <a:rPr lang="en-US" sz="2900" kern="1200" cap="none" baseline="0" dirty="0"/>
            <a:t>Use the chat feature to introduce yourself – name, school, location and NEHS, NHS or NJHS. </a:t>
          </a:r>
        </a:p>
        <a:p>
          <a:pPr marL="0" lvl="0" indent="0" algn="l" defTabSz="1289050">
            <a:lnSpc>
              <a:spcPct val="90000"/>
            </a:lnSpc>
            <a:spcBef>
              <a:spcPct val="0"/>
            </a:spcBef>
            <a:spcAft>
              <a:spcPct val="35000"/>
            </a:spcAft>
            <a:buNone/>
            <a:defRPr cap="all"/>
          </a:pPr>
          <a:endParaRPr lang="en-US" sz="2900" kern="1200" cap="none" baseline="0" dirty="0"/>
        </a:p>
        <a:p>
          <a:pPr marL="0" lvl="0" indent="0" algn="l" defTabSz="1289050">
            <a:lnSpc>
              <a:spcPct val="90000"/>
            </a:lnSpc>
            <a:spcBef>
              <a:spcPct val="0"/>
            </a:spcBef>
            <a:spcAft>
              <a:spcPct val="35000"/>
            </a:spcAft>
            <a:buNone/>
            <a:defRPr cap="all"/>
          </a:pPr>
          <a:r>
            <a:rPr lang="en-US" sz="2900" kern="1200" cap="none" baseline="0" dirty="0"/>
            <a:t>Use the Q&amp;A feature to ask questions. There will be a Q&amp;A period at the end of the presentation. </a:t>
          </a:r>
          <a:br>
            <a:rPr lang="en-US" sz="2900" kern="1200" dirty="0"/>
          </a:br>
          <a:br>
            <a:rPr lang="en-US" sz="2900" kern="1200" dirty="0"/>
          </a:br>
          <a:endParaRPr lang="en-US" sz="2900" kern="1200" dirty="0"/>
        </a:p>
      </dsp:txBody>
      <dsp:txXfrm>
        <a:off x="0" y="0"/>
        <a:ext cx="8258175" cy="347345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62E794-BBD1-4E26-8DAB-DC83BB06236E}">
      <dsp:nvSpPr>
        <dsp:cNvPr id="0" name=""/>
        <dsp:cNvSpPr/>
      </dsp:nvSpPr>
      <dsp:spPr>
        <a:xfrm>
          <a:off x="0" y="566613"/>
          <a:ext cx="8258783" cy="103979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85FBF4-2450-4F2D-AC9F-99AD672AA345}">
      <dsp:nvSpPr>
        <dsp:cNvPr id="0" name=""/>
        <dsp:cNvSpPr/>
      </dsp:nvSpPr>
      <dsp:spPr>
        <a:xfrm>
          <a:off x="314539" y="800568"/>
          <a:ext cx="571889" cy="57188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915430F-F3D9-4334-9522-603F31B90148}">
      <dsp:nvSpPr>
        <dsp:cNvPr id="0" name=""/>
        <dsp:cNvSpPr/>
      </dsp:nvSpPr>
      <dsp:spPr>
        <a:xfrm>
          <a:off x="1200967" y="566613"/>
          <a:ext cx="3716452" cy="1039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045" tIns="110045" rIns="110045" bIns="110045" numCol="1" spcCol="1270" anchor="ctr" anchorCtr="0">
          <a:noAutofit/>
        </a:bodyPr>
        <a:lstStyle/>
        <a:p>
          <a:pPr marL="0" lvl="0" indent="0" algn="l" defTabSz="755650">
            <a:lnSpc>
              <a:spcPct val="100000"/>
            </a:lnSpc>
            <a:spcBef>
              <a:spcPct val="0"/>
            </a:spcBef>
            <a:spcAft>
              <a:spcPct val="35000"/>
            </a:spcAft>
            <a:buNone/>
          </a:pPr>
          <a:r>
            <a:rPr lang="en-US" sz="1700" kern="1200"/>
            <a:t>In all cases of pending dismissal, a member shall have a </a:t>
          </a:r>
          <a:r>
            <a:rPr lang="en-US" sz="1700" b="1" kern="1200"/>
            <a:t>right </a:t>
          </a:r>
          <a:r>
            <a:rPr lang="en-US" sz="1700" kern="1200"/>
            <a:t>to a hearing before the Faculty Council.</a:t>
          </a:r>
        </a:p>
      </dsp:txBody>
      <dsp:txXfrm>
        <a:off x="1200967" y="566613"/>
        <a:ext cx="3716452" cy="1039798"/>
      </dsp:txXfrm>
    </dsp:sp>
    <dsp:sp modelId="{BF5C4B57-6BBA-44EE-9B8F-934A3120D62D}">
      <dsp:nvSpPr>
        <dsp:cNvPr id="0" name=""/>
        <dsp:cNvSpPr/>
      </dsp:nvSpPr>
      <dsp:spPr>
        <a:xfrm>
          <a:off x="4917419" y="566613"/>
          <a:ext cx="3340189" cy="1039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045" tIns="110045" rIns="110045" bIns="110045" numCol="1" spcCol="1270" anchor="ctr" anchorCtr="0">
          <a:noAutofit/>
        </a:bodyPr>
        <a:lstStyle/>
        <a:p>
          <a:pPr marL="0" lvl="0" indent="0" algn="l" defTabSz="488950">
            <a:lnSpc>
              <a:spcPct val="100000"/>
            </a:lnSpc>
            <a:spcBef>
              <a:spcPct val="0"/>
            </a:spcBef>
            <a:spcAft>
              <a:spcPct val="35000"/>
            </a:spcAft>
            <a:buNone/>
          </a:pPr>
          <a:r>
            <a:rPr lang="en-US" sz="1100" kern="1200"/>
            <a:t>Pending dismissal: No vote or decision for dismissing the member has yet been made by FC.</a:t>
          </a:r>
        </a:p>
        <a:p>
          <a:pPr marL="0" lvl="0" indent="0" algn="l" defTabSz="488950">
            <a:lnSpc>
              <a:spcPct val="100000"/>
            </a:lnSpc>
            <a:spcBef>
              <a:spcPct val="0"/>
            </a:spcBef>
            <a:spcAft>
              <a:spcPct val="35000"/>
            </a:spcAft>
            <a:buNone/>
          </a:pPr>
          <a:r>
            <a:rPr lang="en-US" sz="1100" kern="1200"/>
            <a:t>Hearing: Face-to-face session with the FC. (Virtual hearings are recommended during the pandemic and while in-person meetings are not deemed safe.) </a:t>
          </a:r>
        </a:p>
      </dsp:txBody>
      <dsp:txXfrm>
        <a:off x="4917419" y="566613"/>
        <a:ext cx="3340189" cy="1039798"/>
      </dsp:txXfrm>
    </dsp:sp>
    <dsp:sp modelId="{A9FFCAB8-24D7-403E-ACFA-48332C290C6F}">
      <dsp:nvSpPr>
        <dsp:cNvPr id="0" name=""/>
        <dsp:cNvSpPr/>
      </dsp:nvSpPr>
      <dsp:spPr>
        <a:xfrm>
          <a:off x="0" y="1866361"/>
          <a:ext cx="8258783" cy="103979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3E16B8-AA79-47C8-ADA7-59B15999DF4D}">
      <dsp:nvSpPr>
        <dsp:cNvPr id="0" name=""/>
        <dsp:cNvSpPr/>
      </dsp:nvSpPr>
      <dsp:spPr>
        <a:xfrm>
          <a:off x="314539" y="2100316"/>
          <a:ext cx="571889" cy="57188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DFCDB32-8DD0-4645-9BEA-F4C6CDD7CA74}">
      <dsp:nvSpPr>
        <dsp:cNvPr id="0" name=""/>
        <dsp:cNvSpPr/>
      </dsp:nvSpPr>
      <dsp:spPr>
        <a:xfrm>
          <a:off x="1200967" y="1866361"/>
          <a:ext cx="7056641" cy="1039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045" tIns="110045" rIns="110045" bIns="110045" numCol="1" spcCol="1270" anchor="ctr" anchorCtr="0">
          <a:noAutofit/>
        </a:bodyPr>
        <a:lstStyle/>
        <a:p>
          <a:pPr marL="0" lvl="0" indent="0" algn="l" defTabSz="755650">
            <a:lnSpc>
              <a:spcPct val="100000"/>
            </a:lnSpc>
            <a:spcBef>
              <a:spcPct val="0"/>
            </a:spcBef>
            <a:spcAft>
              <a:spcPct val="35000"/>
            </a:spcAft>
            <a:buNone/>
          </a:pPr>
          <a:r>
            <a:rPr lang="en-US" sz="1700" kern="1200" dirty="0"/>
            <a:t>Reference: </a:t>
          </a:r>
          <a:r>
            <a:rPr lang="en-US" sz="1700" b="1" kern="1200" dirty="0"/>
            <a:t>Article X, Section 4 (NHS and NJHS) and Article 9, section 4 (NEHS) </a:t>
          </a:r>
          <a:endParaRPr lang="en-US" sz="1700" kern="1200" dirty="0"/>
        </a:p>
      </dsp:txBody>
      <dsp:txXfrm>
        <a:off x="1200967" y="1866361"/>
        <a:ext cx="7056641" cy="103979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671F80-7A57-41A5-8F1B-BFE4A9BEF7C8}">
      <dsp:nvSpPr>
        <dsp:cNvPr id="0" name=""/>
        <dsp:cNvSpPr/>
      </dsp:nvSpPr>
      <dsp:spPr>
        <a:xfrm>
          <a:off x="0" y="219274"/>
          <a:ext cx="4490357" cy="32508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8502" tIns="249936" rIns="348502" bIns="85344" numCol="1" spcCol="1270" anchor="t" anchorCtr="0">
          <a:noAutofit/>
        </a:bodyPr>
        <a:lstStyle/>
        <a:p>
          <a:pPr marL="114300" lvl="1" indent="-114300" algn="l" defTabSz="533400">
            <a:lnSpc>
              <a:spcPct val="90000"/>
            </a:lnSpc>
            <a:spcBef>
              <a:spcPct val="0"/>
            </a:spcBef>
            <a:spcAft>
              <a:spcPct val="15000"/>
            </a:spcAft>
            <a:buFontTx/>
            <a:buNone/>
          </a:pPr>
          <a:r>
            <a:rPr lang="en-US" altLang="en-US" sz="1200" kern="1200">
              <a:latin typeface="+mn-lt"/>
            </a:rPr>
            <a:t>No. The council may impose alternative disciplinary action in lieu of dismissal:</a:t>
          </a:r>
          <a:endParaRPr lang="en-US" sz="1200" kern="1200"/>
        </a:p>
        <a:p>
          <a:pPr marL="114300" lvl="1" indent="-114300" algn="l" defTabSz="533400">
            <a:lnSpc>
              <a:spcPct val="90000"/>
            </a:lnSpc>
            <a:spcBef>
              <a:spcPct val="0"/>
            </a:spcBef>
            <a:spcAft>
              <a:spcPct val="15000"/>
            </a:spcAft>
            <a:buFontTx/>
            <a:buNone/>
          </a:pPr>
          <a:endParaRPr lang="en-US" altLang="en-US" sz="1200" b="1" kern="1200">
            <a:latin typeface="+mn-lt"/>
          </a:endParaRPr>
        </a:p>
        <a:p>
          <a:pPr marL="228600" lvl="2" indent="-114300" algn="l" defTabSz="533400">
            <a:lnSpc>
              <a:spcPct val="90000"/>
            </a:lnSpc>
            <a:spcBef>
              <a:spcPct val="0"/>
            </a:spcBef>
            <a:spcAft>
              <a:spcPct val="15000"/>
            </a:spcAft>
            <a:buFont typeface="Arial" panose="020B0604020202020204" pitchFamily="34" charset="0"/>
            <a:buChar char="•"/>
          </a:pPr>
          <a:r>
            <a:rPr lang="en-US" altLang="en-US" sz="1200" kern="1200" dirty="0">
              <a:latin typeface="+mn-lt"/>
            </a:rPr>
            <a:t>Further extend a warning period and/or specify a project that must be completed.</a:t>
          </a:r>
        </a:p>
        <a:p>
          <a:pPr marL="228600" lvl="2" indent="-114300" algn="l" defTabSz="533400">
            <a:lnSpc>
              <a:spcPct val="90000"/>
            </a:lnSpc>
            <a:spcBef>
              <a:spcPct val="0"/>
            </a:spcBef>
            <a:spcAft>
              <a:spcPct val="15000"/>
            </a:spcAft>
            <a:buFont typeface="Arial" panose="020B0604020202020204" pitchFamily="34" charset="0"/>
            <a:buChar char="•"/>
          </a:pPr>
          <a:endParaRPr lang="en-US" altLang="en-US" sz="1200" kern="1200">
            <a:latin typeface="+mn-lt"/>
          </a:endParaRPr>
        </a:p>
        <a:p>
          <a:pPr marL="228600" lvl="2" indent="-114300" algn="l" defTabSz="533400">
            <a:lnSpc>
              <a:spcPct val="90000"/>
            </a:lnSpc>
            <a:spcBef>
              <a:spcPct val="0"/>
            </a:spcBef>
            <a:spcAft>
              <a:spcPct val="15000"/>
            </a:spcAft>
            <a:buFont typeface="Arial" panose="020B0604020202020204" pitchFamily="34" charset="0"/>
            <a:buChar char="•"/>
          </a:pPr>
          <a:r>
            <a:rPr lang="en-US" altLang="en-US" sz="1200" kern="1200">
              <a:latin typeface="+mn-lt"/>
            </a:rPr>
            <a:t>Restrictions on attending chapter social functions, inability to hold office and apply for the NJHS OAA or NHS Scholarship. </a:t>
          </a:r>
        </a:p>
        <a:p>
          <a:pPr marL="228600" lvl="2" indent="-114300" algn="l" defTabSz="533400">
            <a:lnSpc>
              <a:spcPct val="90000"/>
            </a:lnSpc>
            <a:spcBef>
              <a:spcPct val="0"/>
            </a:spcBef>
            <a:spcAft>
              <a:spcPct val="15000"/>
            </a:spcAft>
            <a:buFont typeface="Arial" panose="020B0604020202020204" pitchFamily="34" charset="0"/>
            <a:buChar char="•"/>
          </a:pPr>
          <a:endParaRPr lang="en-US" altLang="en-US" sz="1200" kern="1200">
            <a:latin typeface="+mn-lt"/>
          </a:endParaRPr>
        </a:p>
        <a:p>
          <a:pPr marL="228600" lvl="2" indent="-114300" algn="l" defTabSz="533400">
            <a:lnSpc>
              <a:spcPct val="90000"/>
            </a:lnSpc>
            <a:spcBef>
              <a:spcPct val="0"/>
            </a:spcBef>
            <a:spcAft>
              <a:spcPct val="15000"/>
            </a:spcAft>
            <a:buFont typeface="Arial" panose="020B0604020202020204" pitchFamily="34" charset="0"/>
            <a:buChar char="•"/>
          </a:pPr>
          <a:r>
            <a:rPr lang="en-US" altLang="en-US" sz="1200" kern="1200">
              <a:latin typeface="+mn-lt"/>
            </a:rPr>
            <a:t>Identify member as “not in good standing” and withhold graduation insignia/ honors such as the NHS/NJHS stole or honor chords. (see sample warning letter for reference.) </a:t>
          </a:r>
        </a:p>
        <a:p>
          <a:pPr marL="228600" lvl="2" indent="-114300" algn="l" defTabSz="533400">
            <a:lnSpc>
              <a:spcPct val="90000"/>
            </a:lnSpc>
            <a:spcBef>
              <a:spcPct val="0"/>
            </a:spcBef>
            <a:spcAft>
              <a:spcPct val="15000"/>
            </a:spcAft>
            <a:buFont typeface="Arial" panose="020B0604020202020204" pitchFamily="34" charset="0"/>
            <a:buChar char="•"/>
          </a:pPr>
          <a:endParaRPr lang="en-US" altLang="en-US" sz="1200" kern="1200">
            <a:latin typeface="+mn-lt"/>
          </a:endParaRPr>
        </a:p>
        <a:p>
          <a:pPr marL="228600" lvl="2" indent="-114300" algn="l" defTabSz="533400">
            <a:lnSpc>
              <a:spcPct val="90000"/>
            </a:lnSpc>
            <a:spcBef>
              <a:spcPct val="0"/>
            </a:spcBef>
            <a:spcAft>
              <a:spcPct val="15000"/>
            </a:spcAft>
            <a:buFont typeface="Arial" panose="020B0604020202020204" pitchFamily="34" charset="0"/>
            <a:buChar char="•"/>
          </a:pPr>
          <a:r>
            <a:rPr lang="en-US" altLang="en-US" sz="1200" kern="1200">
              <a:latin typeface="+mn-lt"/>
            </a:rPr>
            <a:t>Propose other “reasonable” offerings.</a:t>
          </a:r>
        </a:p>
      </dsp:txBody>
      <dsp:txXfrm>
        <a:off x="0" y="219274"/>
        <a:ext cx="4490357" cy="3250800"/>
      </dsp:txXfrm>
    </dsp:sp>
    <dsp:sp modelId="{3FBFF80D-F35C-47FD-875D-14E67D021819}">
      <dsp:nvSpPr>
        <dsp:cNvPr id="0" name=""/>
        <dsp:cNvSpPr/>
      </dsp:nvSpPr>
      <dsp:spPr>
        <a:xfrm>
          <a:off x="224517" y="42154"/>
          <a:ext cx="3143249" cy="35424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807" tIns="0" rIns="118807" bIns="0" numCol="1" spcCol="1270" anchor="ctr" anchorCtr="0">
          <a:noAutofit/>
        </a:bodyPr>
        <a:lstStyle/>
        <a:p>
          <a:pPr marL="0" lvl="0" indent="0" algn="l" defTabSz="533400">
            <a:lnSpc>
              <a:spcPct val="90000"/>
            </a:lnSpc>
            <a:spcBef>
              <a:spcPct val="0"/>
            </a:spcBef>
            <a:spcAft>
              <a:spcPct val="35000"/>
            </a:spcAft>
            <a:buNone/>
          </a:pPr>
          <a:r>
            <a:rPr lang="en-US" sz="1200" kern="1200" dirty="0"/>
            <a:t>Must the Faculty Council vote to dismiss? </a:t>
          </a:r>
        </a:p>
      </dsp:txBody>
      <dsp:txXfrm>
        <a:off x="241810" y="59447"/>
        <a:ext cx="3108663" cy="31965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45FD79-86BE-463A-B71A-735A7AC72988}">
      <dsp:nvSpPr>
        <dsp:cNvPr id="0" name=""/>
        <dsp:cNvSpPr/>
      </dsp:nvSpPr>
      <dsp:spPr>
        <a:xfrm>
          <a:off x="0" y="10852"/>
          <a:ext cx="8258783" cy="159530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8AEFF3-39AF-41E9-89E1-F4B3334A78A8}">
      <dsp:nvSpPr>
        <dsp:cNvPr id="0" name=""/>
        <dsp:cNvSpPr/>
      </dsp:nvSpPr>
      <dsp:spPr>
        <a:xfrm>
          <a:off x="482579" y="369796"/>
          <a:ext cx="877418" cy="87741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2074313-1697-4084-B85F-40AF8296FED2}">
      <dsp:nvSpPr>
        <dsp:cNvPr id="0" name=""/>
        <dsp:cNvSpPr/>
      </dsp:nvSpPr>
      <dsp:spPr>
        <a:xfrm>
          <a:off x="1842577" y="10852"/>
          <a:ext cx="3716452" cy="15953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837" tIns="168837" rIns="168837" bIns="168837" numCol="1" spcCol="1270" anchor="ctr" anchorCtr="0">
          <a:noAutofit/>
        </a:bodyPr>
        <a:lstStyle/>
        <a:p>
          <a:pPr marL="0" lvl="0" indent="0" algn="l" defTabSz="622300">
            <a:lnSpc>
              <a:spcPct val="100000"/>
            </a:lnSpc>
            <a:spcBef>
              <a:spcPct val="0"/>
            </a:spcBef>
            <a:spcAft>
              <a:spcPct val="35000"/>
            </a:spcAft>
            <a:buNone/>
          </a:pPr>
          <a:r>
            <a:rPr lang="en-US" sz="1400" kern="1200"/>
            <a:t>Article X, section 6 defines appeals rights. All members have the right to appeal a disciplinary decision. </a:t>
          </a:r>
        </a:p>
      </dsp:txBody>
      <dsp:txXfrm>
        <a:off x="1842577" y="10852"/>
        <a:ext cx="3716452" cy="1595305"/>
      </dsp:txXfrm>
    </dsp:sp>
    <dsp:sp modelId="{35A8023A-0897-4A8A-88E7-D720918A84CA}">
      <dsp:nvSpPr>
        <dsp:cNvPr id="0" name=""/>
        <dsp:cNvSpPr/>
      </dsp:nvSpPr>
      <dsp:spPr>
        <a:xfrm>
          <a:off x="5559030" y="10852"/>
          <a:ext cx="2699752" cy="15953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837" tIns="168837" rIns="168837" bIns="168837" numCol="1" spcCol="1270" anchor="ctr" anchorCtr="0">
          <a:noAutofit/>
        </a:bodyPr>
        <a:lstStyle/>
        <a:p>
          <a:pPr marL="0" lvl="0" indent="0" algn="l" defTabSz="488950">
            <a:lnSpc>
              <a:spcPct val="100000"/>
            </a:lnSpc>
            <a:spcBef>
              <a:spcPct val="0"/>
            </a:spcBef>
            <a:spcAft>
              <a:spcPct val="35000"/>
            </a:spcAft>
            <a:buNone/>
          </a:pPr>
          <a:endParaRPr lang="en-US" sz="1100" kern="1200"/>
        </a:p>
      </dsp:txBody>
      <dsp:txXfrm>
        <a:off x="5559030" y="10852"/>
        <a:ext cx="2699752" cy="1595305"/>
      </dsp:txXfrm>
    </dsp:sp>
    <dsp:sp modelId="{BAC0CD7E-8BF4-47E5-A9B6-723CD76C39B4}">
      <dsp:nvSpPr>
        <dsp:cNvPr id="0" name=""/>
        <dsp:cNvSpPr/>
      </dsp:nvSpPr>
      <dsp:spPr>
        <a:xfrm>
          <a:off x="0" y="1866616"/>
          <a:ext cx="8258783" cy="159530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6DB925-46D8-431F-8BE7-D2C5B0EE6A6A}">
      <dsp:nvSpPr>
        <dsp:cNvPr id="0" name=""/>
        <dsp:cNvSpPr/>
      </dsp:nvSpPr>
      <dsp:spPr>
        <a:xfrm>
          <a:off x="482579" y="2225559"/>
          <a:ext cx="877418" cy="87741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0ABF7D-AA68-45F3-89B4-06F51508EC33}">
      <dsp:nvSpPr>
        <dsp:cNvPr id="0" name=""/>
        <dsp:cNvSpPr/>
      </dsp:nvSpPr>
      <dsp:spPr>
        <a:xfrm>
          <a:off x="1842577" y="1866616"/>
          <a:ext cx="6416205" cy="15953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837" tIns="168837" rIns="168837" bIns="168837" numCol="1" spcCol="1270" anchor="ctr" anchorCtr="0">
          <a:noAutofit/>
        </a:bodyPr>
        <a:lstStyle/>
        <a:p>
          <a:pPr marL="0" lvl="0" indent="0" algn="l" defTabSz="622300">
            <a:lnSpc>
              <a:spcPct val="100000"/>
            </a:lnSpc>
            <a:spcBef>
              <a:spcPct val="0"/>
            </a:spcBef>
            <a:spcAft>
              <a:spcPct val="35000"/>
            </a:spcAft>
            <a:buNone/>
          </a:pPr>
          <a:r>
            <a:rPr lang="en-US" sz="1400" kern="1200"/>
            <a:t>Appeals are first heard by the principal and then may proceed in accordance with the school district’s established procedures. </a:t>
          </a:r>
        </a:p>
        <a:p>
          <a:pPr marL="0" lvl="0" indent="0" algn="l" defTabSz="622300">
            <a:lnSpc>
              <a:spcPct val="100000"/>
            </a:lnSpc>
            <a:spcBef>
              <a:spcPct val="0"/>
            </a:spcBef>
            <a:spcAft>
              <a:spcPct val="35000"/>
            </a:spcAft>
            <a:buNone/>
          </a:pPr>
          <a:r>
            <a:rPr lang="en-US" sz="1400" kern="1200"/>
            <a:t>Include reference to a right to this appeal in the discipline notification letter/email and reasonable deadline.</a:t>
          </a:r>
        </a:p>
        <a:p>
          <a:pPr marL="0" lvl="0" indent="0" algn="l" defTabSz="622300">
            <a:lnSpc>
              <a:spcPct val="100000"/>
            </a:lnSpc>
            <a:spcBef>
              <a:spcPct val="0"/>
            </a:spcBef>
            <a:spcAft>
              <a:spcPct val="35000"/>
            </a:spcAft>
            <a:buNone/>
          </a:pPr>
          <a:r>
            <a:rPr lang="en-US" sz="1400" kern="1200"/>
            <a:t>Retain all relevant documents for your principal’s review. </a:t>
          </a:r>
        </a:p>
      </dsp:txBody>
      <dsp:txXfrm>
        <a:off x="1842577" y="1866616"/>
        <a:ext cx="6416205" cy="159530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452FE8-3328-4DBA-8369-44FA7A4424B3}">
      <dsp:nvSpPr>
        <dsp:cNvPr id="0" name=""/>
        <dsp:cNvSpPr/>
      </dsp:nvSpPr>
      <dsp:spPr>
        <a:xfrm>
          <a:off x="0" y="10357"/>
          <a:ext cx="8774806" cy="152254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9CF5F7-B059-43EA-860E-D4A753EC3AC5}">
      <dsp:nvSpPr>
        <dsp:cNvPr id="0" name=""/>
        <dsp:cNvSpPr/>
      </dsp:nvSpPr>
      <dsp:spPr>
        <a:xfrm>
          <a:off x="7937405" y="218301"/>
          <a:ext cx="837400" cy="83740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C0021C-99C8-4186-9140-3F1A0A1826DA}">
      <dsp:nvSpPr>
        <dsp:cNvPr id="0" name=""/>
        <dsp:cNvSpPr/>
      </dsp:nvSpPr>
      <dsp:spPr>
        <a:xfrm>
          <a:off x="543991" y="10357"/>
          <a:ext cx="6377761" cy="1522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136" tIns="161136" rIns="161136" bIns="161136" numCol="1" spcCol="1270" anchor="ctr" anchorCtr="0">
          <a:noAutofit/>
        </a:bodyPr>
        <a:lstStyle/>
        <a:p>
          <a:pPr marL="0" lvl="0" indent="0" algn="l" defTabSz="622300">
            <a:lnSpc>
              <a:spcPct val="90000"/>
            </a:lnSpc>
            <a:spcBef>
              <a:spcPct val="0"/>
            </a:spcBef>
            <a:spcAft>
              <a:spcPct val="35000"/>
            </a:spcAft>
            <a:buNone/>
          </a:pPr>
          <a:r>
            <a:rPr lang="en-US" altLang="en-US" sz="1400" kern="1200" dirty="0">
              <a:latin typeface="Roboto" panose="02000000000000000000" pitchFamily="2" charset="0"/>
              <a:ea typeface="Roboto" panose="02000000000000000000" pitchFamily="2" charset="0"/>
              <a:cs typeface="Roboto" panose="02000000000000000000" pitchFamily="2" charset="0"/>
            </a:rPr>
            <a:t>There are no forced or required resignations. If a student voluntarily indicates they wish to resign membership:</a:t>
          </a:r>
          <a:endParaRPr lang="en-US" sz="1400" b="0" kern="1200" dirty="0"/>
        </a:p>
      </dsp:txBody>
      <dsp:txXfrm>
        <a:off x="543991" y="10357"/>
        <a:ext cx="6377761" cy="1522546"/>
      </dsp:txXfrm>
    </dsp:sp>
    <dsp:sp modelId="{DF9DF2C9-2C4E-40CB-B6CD-1FD95954A5C1}">
      <dsp:nvSpPr>
        <dsp:cNvPr id="0" name=""/>
        <dsp:cNvSpPr/>
      </dsp:nvSpPr>
      <dsp:spPr>
        <a:xfrm>
          <a:off x="5707203" y="10357"/>
          <a:ext cx="3067602" cy="1522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136" tIns="161136" rIns="161136" bIns="161136" numCol="1" spcCol="1270" anchor="ctr" anchorCtr="0">
          <a:noAutofit/>
        </a:bodyPr>
        <a:lstStyle/>
        <a:p>
          <a:pPr marL="0" lvl="0" indent="0" algn="l" defTabSz="488950">
            <a:lnSpc>
              <a:spcPct val="90000"/>
            </a:lnSpc>
            <a:spcBef>
              <a:spcPct val="0"/>
            </a:spcBef>
            <a:spcAft>
              <a:spcPct val="35000"/>
            </a:spcAft>
            <a:buNone/>
          </a:pPr>
          <a:endParaRPr lang="en-US" sz="1100" kern="1200"/>
        </a:p>
      </dsp:txBody>
      <dsp:txXfrm>
        <a:off x="5707203" y="10357"/>
        <a:ext cx="3067602" cy="1522546"/>
      </dsp:txXfrm>
    </dsp:sp>
    <dsp:sp modelId="{2E7346CB-111D-48E4-94AE-E6C57BBC1049}">
      <dsp:nvSpPr>
        <dsp:cNvPr id="0" name=""/>
        <dsp:cNvSpPr/>
      </dsp:nvSpPr>
      <dsp:spPr>
        <a:xfrm>
          <a:off x="0" y="1781483"/>
          <a:ext cx="8774806" cy="152254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2AB25F-B6D8-43C2-BEDD-F0D84D2FDC28}">
      <dsp:nvSpPr>
        <dsp:cNvPr id="0" name=""/>
        <dsp:cNvSpPr/>
      </dsp:nvSpPr>
      <dsp:spPr>
        <a:xfrm>
          <a:off x="460570" y="2124055"/>
          <a:ext cx="837400" cy="83740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EB93BC-7C00-498B-85D0-0B9CBE766D17}">
      <dsp:nvSpPr>
        <dsp:cNvPr id="0" name=""/>
        <dsp:cNvSpPr/>
      </dsp:nvSpPr>
      <dsp:spPr>
        <a:xfrm>
          <a:off x="1758541" y="1781483"/>
          <a:ext cx="7016264" cy="1522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136" tIns="161136" rIns="161136" bIns="161136" numCol="1" spcCol="1270" anchor="ctr" anchorCtr="0">
          <a:noAutofit/>
        </a:bodyPr>
        <a:lstStyle/>
        <a:p>
          <a:pPr marL="0" lvl="0" indent="0" algn="l" defTabSz="622300">
            <a:lnSpc>
              <a:spcPct val="90000"/>
            </a:lnSpc>
            <a:spcBef>
              <a:spcPct val="0"/>
            </a:spcBef>
            <a:spcAft>
              <a:spcPct val="35000"/>
            </a:spcAft>
            <a:buNone/>
          </a:pPr>
          <a:r>
            <a:rPr lang="en-US" altLang="en-US" sz="1400" kern="1200" dirty="0">
              <a:latin typeface="Roboto" panose="02000000000000000000" pitchFamily="2" charset="0"/>
              <a:ea typeface="Roboto" panose="02000000000000000000" pitchFamily="2" charset="0"/>
              <a:cs typeface="Roboto" panose="02000000000000000000" pitchFamily="2" charset="0"/>
            </a:rPr>
            <a:t>Accept only </a:t>
          </a:r>
          <a:r>
            <a:rPr lang="en-US" altLang="en-US" sz="1400" i="1" kern="1200" dirty="0">
              <a:latin typeface="Roboto" panose="02000000000000000000" pitchFamily="2" charset="0"/>
              <a:ea typeface="Roboto" panose="02000000000000000000" pitchFamily="2" charset="0"/>
              <a:cs typeface="Roboto" panose="02000000000000000000" pitchFamily="2" charset="0"/>
            </a:rPr>
            <a:t>written</a:t>
          </a:r>
          <a:r>
            <a:rPr lang="en-US" altLang="en-US" sz="1400" kern="1200" dirty="0">
              <a:latin typeface="Roboto" panose="02000000000000000000" pitchFamily="2" charset="0"/>
              <a:ea typeface="Roboto" panose="02000000000000000000" pitchFamily="2" charset="0"/>
              <a:cs typeface="Roboto" panose="02000000000000000000" pitchFamily="2" charset="0"/>
            </a:rPr>
            <a:t> resignations, signed by parent and student (or email with parents copied.) </a:t>
          </a:r>
        </a:p>
        <a:p>
          <a:pPr marL="0" lvl="0" indent="0" algn="l" defTabSz="622300">
            <a:lnSpc>
              <a:spcPct val="90000"/>
            </a:lnSpc>
            <a:spcBef>
              <a:spcPct val="0"/>
            </a:spcBef>
            <a:spcAft>
              <a:spcPct val="35000"/>
            </a:spcAft>
            <a:buClr>
              <a:srgbClr val="00AAE7"/>
            </a:buClr>
            <a:buFont typeface="Arial" panose="020B0604020202020204" pitchFamily="34" charset="0"/>
            <a:buNone/>
          </a:pPr>
          <a:r>
            <a:rPr lang="en-US" altLang="en-US" sz="1400" kern="1200" dirty="0">
              <a:latin typeface="Roboto" panose="02000000000000000000" pitchFamily="2" charset="0"/>
              <a:ea typeface="Roboto" panose="02000000000000000000" pitchFamily="2" charset="0"/>
              <a:cs typeface="Roboto" panose="02000000000000000000" pitchFamily="2" charset="0"/>
            </a:rPr>
            <a:t>Advise them that resignation is permanent. </a:t>
          </a:r>
        </a:p>
        <a:p>
          <a:pPr marL="0" lvl="0" indent="0" algn="l" defTabSz="622300">
            <a:lnSpc>
              <a:spcPct val="90000"/>
            </a:lnSpc>
            <a:spcBef>
              <a:spcPct val="0"/>
            </a:spcBef>
            <a:spcAft>
              <a:spcPct val="35000"/>
            </a:spcAft>
            <a:buClr>
              <a:srgbClr val="00AAE7"/>
            </a:buClr>
            <a:buFont typeface="Arial" panose="020B0604020202020204" pitchFamily="34" charset="0"/>
            <a:buNone/>
          </a:pPr>
          <a:r>
            <a:rPr lang="en-US" altLang="en-US" sz="1400" kern="1200" dirty="0">
              <a:latin typeface="Roboto" panose="02000000000000000000" pitchFamily="2" charset="0"/>
              <a:ea typeface="Roboto" panose="02000000000000000000" pitchFamily="2" charset="0"/>
              <a:cs typeface="Roboto" panose="02000000000000000000" pitchFamily="2" charset="0"/>
            </a:rPr>
            <a:t>Optional: Present the resignation to your faculty council for a vote of acceptance.</a:t>
          </a:r>
        </a:p>
        <a:p>
          <a:pPr marL="0" lvl="0" indent="0" algn="l" defTabSz="622300">
            <a:lnSpc>
              <a:spcPct val="90000"/>
            </a:lnSpc>
            <a:spcBef>
              <a:spcPct val="0"/>
            </a:spcBef>
            <a:spcAft>
              <a:spcPct val="35000"/>
            </a:spcAft>
            <a:buClr>
              <a:srgbClr val="00AAE7"/>
            </a:buClr>
            <a:buFont typeface="Arial" panose="020B0604020202020204" pitchFamily="34" charset="0"/>
            <a:buNone/>
          </a:pPr>
          <a:r>
            <a:rPr lang="en-US" altLang="en-US" sz="1400" kern="1200" dirty="0">
              <a:latin typeface="Roboto" panose="02000000000000000000" pitchFamily="2" charset="0"/>
              <a:ea typeface="Roboto" panose="02000000000000000000" pitchFamily="2" charset="0"/>
              <a:cs typeface="Roboto" panose="02000000000000000000" pitchFamily="2" charset="0"/>
            </a:rPr>
            <a:t>Notify student in writing that their membership has ended. </a:t>
          </a:r>
          <a:endParaRPr lang="en-US" sz="1400" b="0" kern="1200" dirty="0"/>
        </a:p>
      </dsp:txBody>
      <dsp:txXfrm>
        <a:off x="1758541" y="1781483"/>
        <a:ext cx="7016264" cy="152254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4ADE25-08CD-4B9D-AB78-227FB8903B21}">
      <dsp:nvSpPr>
        <dsp:cNvPr id="0" name=""/>
        <dsp:cNvSpPr/>
      </dsp:nvSpPr>
      <dsp:spPr>
        <a:xfrm>
          <a:off x="1237101" y="117172"/>
          <a:ext cx="1327608" cy="132760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0F5586-E560-43E2-BF63-D8D0856A8008}">
      <dsp:nvSpPr>
        <dsp:cNvPr id="0" name=""/>
        <dsp:cNvSpPr/>
      </dsp:nvSpPr>
      <dsp:spPr>
        <a:xfrm>
          <a:off x="4322" y="1584033"/>
          <a:ext cx="3793167" cy="12853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altLang="en-US" sz="1400" b="0" kern="1200" dirty="0">
              <a:solidFill>
                <a:schemeClr val="tx1"/>
              </a:solidFill>
              <a:latin typeface="Roboto" panose="02000000000000000000" pitchFamily="2" charset="0"/>
              <a:ea typeface="Roboto" panose="02000000000000000000" pitchFamily="2" charset="0"/>
              <a:cs typeface="Roboto" panose="02000000000000000000" pitchFamily="2" charset="0"/>
            </a:rPr>
            <a:t>If the decision is upheld on appeal (or the student doesn’t appeal), the dismissal is permanent. There is no opportunity for future selection to NJHS (for NJHS dismissal) or NHS (for NHS dismissal.) </a:t>
          </a:r>
          <a:endParaRPr lang="en-US" sz="1400" b="0" kern="1200" dirty="0">
            <a:solidFill>
              <a:schemeClr val="tx1"/>
            </a:solidFill>
          </a:endParaRPr>
        </a:p>
      </dsp:txBody>
      <dsp:txXfrm>
        <a:off x="4322" y="1584033"/>
        <a:ext cx="3793167" cy="1285357"/>
      </dsp:txXfrm>
    </dsp:sp>
    <dsp:sp modelId="{8D44EC79-B2EA-4EDD-8539-98A9A366F13B}">
      <dsp:nvSpPr>
        <dsp:cNvPr id="0" name=""/>
        <dsp:cNvSpPr/>
      </dsp:nvSpPr>
      <dsp:spPr>
        <a:xfrm>
          <a:off x="4322" y="2934159"/>
          <a:ext cx="3793167" cy="421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endParaRPr lang="en-US" sz="1100" kern="1200"/>
        </a:p>
      </dsp:txBody>
      <dsp:txXfrm>
        <a:off x="4322" y="2934159"/>
        <a:ext cx="3793167" cy="421442"/>
      </dsp:txXfrm>
    </dsp:sp>
    <dsp:sp modelId="{9B48D8FA-8A7F-47CC-9E79-E67775DDBB3C}">
      <dsp:nvSpPr>
        <dsp:cNvPr id="0" name=""/>
        <dsp:cNvSpPr/>
      </dsp:nvSpPr>
      <dsp:spPr>
        <a:xfrm>
          <a:off x="5694072" y="117172"/>
          <a:ext cx="1327608" cy="132760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A4B7A63-E867-46D0-9BF6-1573255E6993}">
      <dsp:nvSpPr>
        <dsp:cNvPr id="0" name=""/>
        <dsp:cNvSpPr/>
      </dsp:nvSpPr>
      <dsp:spPr>
        <a:xfrm>
          <a:off x="4461293" y="1584033"/>
          <a:ext cx="3793167" cy="12853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altLang="en-US" sz="1400" b="0" kern="1200" dirty="0">
              <a:solidFill>
                <a:schemeClr val="tx1"/>
              </a:solidFill>
              <a:latin typeface="Roboto" panose="02000000000000000000" pitchFamily="2" charset="0"/>
              <a:ea typeface="Roboto" panose="02000000000000000000" pitchFamily="2" charset="0"/>
              <a:cs typeface="Roboto" panose="02000000000000000000" pitchFamily="2" charset="0"/>
            </a:rPr>
            <a:t>Dismissal from NJHS does </a:t>
          </a:r>
          <a:r>
            <a:rPr lang="en-US" altLang="en-US" sz="1400" b="0" i="1" kern="1200" dirty="0">
              <a:solidFill>
                <a:schemeClr val="tx1"/>
              </a:solidFill>
              <a:latin typeface="Roboto" panose="02000000000000000000" pitchFamily="2" charset="0"/>
              <a:ea typeface="Roboto" panose="02000000000000000000" pitchFamily="2" charset="0"/>
              <a:cs typeface="Roboto" panose="02000000000000000000" pitchFamily="2" charset="0"/>
            </a:rPr>
            <a:t>not</a:t>
          </a:r>
          <a:r>
            <a:rPr lang="en-US" altLang="en-US" sz="1400" b="0" kern="1200" dirty="0">
              <a:solidFill>
                <a:schemeClr val="tx1"/>
              </a:solidFill>
              <a:latin typeface="Roboto" panose="02000000000000000000" pitchFamily="2" charset="0"/>
              <a:ea typeface="Roboto" panose="02000000000000000000" pitchFamily="2" charset="0"/>
              <a:cs typeface="Roboto" panose="02000000000000000000" pitchFamily="2" charset="0"/>
            </a:rPr>
            <a:t> prevent a student from being considered for membership in NHS in high school, just like being an NJHS member doesn’t guarantee selection to NHS. Likewise, with NEHS and NJHS. The programs operate independent of one another. </a:t>
          </a:r>
          <a:endParaRPr lang="en-US" sz="1400" b="0" kern="1200" dirty="0">
            <a:solidFill>
              <a:schemeClr val="tx1"/>
            </a:solidFill>
          </a:endParaRPr>
        </a:p>
      </dsp:txBody>
      <dsp:txXfrm>
        <a:off x="4461293" y="1584033"/>
        <a:ext cx="3793167" cy="1285357"/>
      </dsp:txXfrm>
    </dsp:sp>
    <dsp:sp modelId="{683D13D4-F570-40F8-AC7A-B83FDDBFD375}">
      <dsp:nvSpPr>
        <dsp:cNvPr id="0" name=""/>
        <dsp:cNvSpPr/>
      </dsp:nvSpPr>
      <dsp:spPr>
        <a:xfrm>
          <a:off x="4461293" y="2934159"/>
          <a:ext cx="3793167" cy="421442"/>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439155-FB58-4C6E-B537-58585E980B5F}">
      <dsp:nvSpPr>
        <dsp:cNvPr id="0" name=""/>
        <dsp:cNvSpPr/>
      </dsp:nvSpPr>
      <dsp:spPr>
        <a:xfrm>
          <a:off x="0" y="544155"/>
          <a:ext cx="8258783" cy="1041832"/>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C6D9F3-E95E-45FE-A1D8-5E572AD08DE3}">
      <dsp:nvSpPr>
        <dsp:cNvPr id="0" name=""/>
        <dsp:cNvSpPr/>
      </dsp:nvSpPr>
      <dsp:spPr>
        <a:xfrm>
          <a:off x="315154" y="798738"/>
          <a:ext cx="573007" cy="57300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2FEBC00-EB19-44FD-A384-D2DF636B09AC}">
      <dsp:nvSpPr>
        <dsp:cNvPr id="0" name=""/>
        <dsp:cNvSpPr/>
      </dsp:nvSpPr>
      <dsp:spPr>
        <a:xfrm>
          <a:off x="1236652" y="544155"/>
          <a:ext cx="5048280" cy="1041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261" tIns="110261" rIns="110261" bIns="110261" numCol="1" spcCol="1270" anchor="ctr" anchorCtr="0">
          <a:noAutofit/>
        </a:bodyPr>
        <a:lstStyle/>
        <a:p>
          <a:pPr marL="0" lvl="0" indent="0" algn="l" defTabSz="889000">
            <a:lnSpc>
              <a:spcPct val="100000"/>
            </a:lnSpc>
            <a:spcBef>
              <a:spcPct val="0"/>
            </a:spcBef>
            <a:spcAft>
              <a:spcPct val="35000"/>
            </a:spcAft>
            <a:buNone/>
          </a:pPr>
          <a:r>
            <a:rPr lang="en-US" altLang="en-US" sz="2000" b="0" kern="1200" dirty="0">
              <a:latin typeface="Roboto" panose="02000000000000000000" pitchFamily="2" charset="0"/>
              <a:ea typeface="Roboto" panose="02000000000000000000" pitchFamily="2" charset="0"/>
              <a:cs typeface="Roboto" panose="02000000000000000000" pitchFamily="2" charset="0"/>
            </a:rPr>
            <a:t>List possible flagrant violations in writing. </a:t>
          </a:r>
          <a:endParaRPr lang="en-US" sz="2000" b="0" kern="1200" dirty="0"/>
        </a:p>
      </dsp:txBody>
      <dsp:txXfrm>
        <a:off x="1236652" y="544155"/>
        <a:ext cx="5048280" cy="1041832"/>
      </dsp:txXfrm>
    </dsp:sp>
    <dsp:sp modelId="{79EAB312-6EEC-4F1A-86F0-9BAA33B7A749}">
      <dsp:nvSpPr>
        <dsp:cNvPr id="0" name=""/>
        <dsp:cNvSpPr/>
      </dsp:nvSpPr>
      <dsp:spPr>
        <a:xfrm>
          <a:off x="4919768" y="564325"/>
          <a:ext cx="3339014" cy="1041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261" tIns="110261" rIns="110261" bIns="110261" numCol="1" spcCol="1270" anchor="ctr" anchorCtr="0">
          <a:noAutofit/>
        </a:bodyPr>
        <a:lstStyle/>
        <a:p>
          <a:pPr marL="0" lvl="0" indent="0" algn="l" defTabSz="666750">
            <a:lnSpc>
              <a:spcPct val="100000"/>
            </a:lnSpc>
            <a:spcBef>
              <a:spcPct val="0"/>
            </a:spcBef>
            <a:spcAft>
              <a:spcPct val="35000"/>
            </a:spcAft>
            <a:buNone/>
          </a:pPr>
          <a:endParaRPr lang="en-US" sz="1500" kern="1200"/>
        </a:p>
      </dsp:txBody>
      <dsp:txXfrm>
        <a:off x="4919768" y="564325"/>
        <a:ext cx="3339014" cy="1041832"/>
      </dsp:txXfrm>
    </dsp:sp>
    <dsp:sp modelId="{0D35BD5F-EBD0-4FF8-9846-A9333CC737AF}">
      <dsp:nvSpPr>
        <dsp:cNvPr id="0" name=""/>
        <dsp:cNvSpPr/>
      </dsp:nvSpPr>
      <dsp:spPr>
        <a:xfrm>
          <a:off x="0" y="1866616"/>
          <a:ext cx="8258783" cy="1041832"/>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8A7AB7-2710-4A42-B2DB-F7B3029159D4}">
      <dsp:nvSpPr>
        <dsp:cNvPr id="0" name=""/>
        <dsp:cNvSpPr/>
      </dsp:nvSpPr>
      <dsp:spPr>
        <a:xfrm>
          <a:off x="315154" y="2101028"/>
          <a:ext cx="573007" cy="57300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7446C0-E0B0-4279-9F49-87AE06FF4B8D}">
      <dsp:nvSpPr>
        <dsp:cNvPr id="0" name=""/>
        <dsp:cNvSpPr/>
      </dsp:nvSpPr>
      <dsp:spPr>
        <a:xfrm>
          <a:off x="1203316" y="1866616"/>
          <a:ext cx="7055466" cy="1041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261" tIns="110261" rIns="110261" bIns="110261" numCol="1" spcCol="1270" anchor="ctr" anchorCtr="0">
          <a:noAutofit/>
        </a:bodyPr>
        <a:lstStyle/>
        <a:p>
          <a:pPr marL="0" lvl="0" indent="0" algn="l" defTabSz="889000">
            <a:lnSpc>
              <a:spcPct val="100000"/>
            </a:lnSpc>
            <a:spcBef>
              <a:spcPct val="0"/>
            </a:spcBef>
            <a:spcAft>
              <a:spcPct val="35000"/>
            </a:spcAft>
            <a:buNone/>
          </a:pPr>
          <a:r>
            <a:rPr lang="en-US" sz="2000" b="0" kern="1200" dirty="0"/>
            <a:t>Familiarize yourself with your local district’s policies for document retention, and other matters surrounding disciplinary actions. </a:t>
          </a:r>
        </a:p>
      </dsp:txBody>
      <dsp:txXfrm>
        <a:off x="1203316" y="1866616"/>
        <a:ext cx="7055466" cy="104183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33DB1B-38D5-46AE-ADC6-8C9F79C55C40}">
      <dsp:nvSpPr>
        <dsp:cNvPr id="0" name=""/>
        <dsp:cNvSpPr/>
      </dsp:nvSpPr>
      <dsp:spPr>
        <a:xfrm>
          <a:off x="1651756" y="1509"/>
          <a:ext cx="6607026" cy="662167"/>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195" tIns="168190" rIns="128195" bIns="168190" numCol="1" spcCol="1270" anchor="ctr" anchorCtr="0">
          <a:noAutofit/>
        </a:bodyPr>
        <a:lstStyle/>
        <a:p>
          <a:pPr marL="0" lvl="0" indent="0" algn="l" defTabSz="488950">
            <a:lnSpc>
              <a:spcPct val="90000"/>
            </a:lnSpc>
            <a:spcBef>
              <a:spcPct val="0"/>
            </a:spcBef>
            <a:spcAft>
              <a:spcPct val="35000"/>
            </a:spcAft>
            <a:buNone/>
          </a:pPr>
          <a:r>
            <a:rPr lang="en-US" sz="1100" kern="1200" dirty="0"/>
            <a:t>Keep your principal informed of every step in the process. </a:t>
          </a:r>
        </a:p>
      </dsp:txBody>
      <dsp:txXfrm>
        <a:off x="1651756" y="1509"/>
        <a:ext cx="6607026" cy="662167"/>
      </dsp:txXfrm>
    </dsp:sp>
    <dsp:sp modelId="{F2BA09C6-E93A-4F04-A2AD-5F1F6D6765E5}">
      <dsp:nvSpPr>
        <dsp:cNvPr id="0" name=""/>
        <dsp:cNvSpPr/>
      </dsp:nvSpPr>
      <dsp:spPr>
        <a:xfrm>
          <a:off x="0" y="1509"/>
          <a:ext cx="1651756" cy="662167"/>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87405" tIns="65407" rIns="87405" bIns="65407"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0" y="1509"/>
        <a:ext cx="1651756" cy="662167"/>
      </dsp:txXfrm>
    </dsp:sp>
    <dsp:sp modelId="{E9D5BE4A-9272-442C-BE9C-BBEA5E2C12D3}">
      <dsp:nvSpPr>
        <dsp:cNvPr id="0" name=""/>
        <dsp:cNvSpPr/>
      </dsp:nvSpPr>
      <dsp:spPr>
        <a:xfrm>
          <a:off x="1651756" y="703406"/>
          <a:ext cx="6607026" cy="662167"/>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195" tIns="168190" rIns="128195" bIns="168190" numCol="1" spcCol="1270" anchor="ctr" anchorCtr="0">
          <a:noAutofit/>
        </a:bodyPr>
        <a:lstStyle/>
        <a:p>
          <a:pPr marL="0" lvl="0" indent="0" algn="l" defTabSz="488950">
            <a:lnSpc>
              <a:spcPct val="90000"/>
            </a:lnSpc>
            <a:spcBef>
              <a:spcPct val="0"/>
            </a:spcBef>
            <a:spcAft>
              <a:spcPct val="35000"/>
            </a:spcAft>
            <a:buNone/>
          </a:pPr>
          <a:r>
            <a:rPr lang="en-US" sz="1100" kern="1200"/>
            <a:t>Conform to national policies when carrying out disciplinary actions for Honor Society membership. Use the sample bylaws for guidance. </a:t>
          </a:r>
        </a:p>
      </dsp:txBody>
      <dsp:txXfrm>
        <a:off x="1651756" y="703406"/>
        <a:ext cx="6607026" cy="662167"/>
      </dsp:txXfrm>
    </dsp:sp>
    <dsp:sp modelId="{E732A1D0-F991-46B2-98EE-675E2EF00EB1}">
      <dsp:nvSpPr>
        <dsp:cNvPr id="0" name=""/>
        <dsp:cNvSpPr/>
      </dsp:nvSpPr>
      <dsp:spPr>
        <a:xfrm>
          <a:off x="0" y="703406"/>
          <a:ext cx="1651756" cy="662167"/>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87405" tIns="65407" rIns="87405" bIns="65407"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0" y="703406"/>
        <a:ext cx="1651756" cy="662167"/>
      </dsp:txXfrm>
    </dsp:sp>
    <dsp:sp modelId="{C4DBD322-F3F8-49B4-9BCA-411856ED1B8C}">
      <dsp:nvSpPr>
        <dsp:cNvPr id="0" name=""/>
        <dsp:cNvSpPr/>
      </dsp:nvSpPr>
      <dsp:spPr>
        <a:xfrm>
          <a:off x="1651756" y="1405303"/>
          <a:ext cx="6607026" cy="662167"/>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195" tIns="168190" rIns="128195" bIns="168190" numCol="1" spcCol="1270" anchor="ctr" anchorCtr="0">
          <a:noAutofit/>
        </a:bodyPr>
        <a:lstStyle/>
        <a:p>
          <a:pPr marL="0" lvl="0" indent="0" algn="l" defTabSz="488950">
            <a:lnSpc>
              <a:spcPct val="90000"/>
            </a:lnSpc>
            <a:spcBef>
              <a:spcPct val="0"/>
            </a:spcBef>
            <a:spcAft>
              <a:spcPct val="35000"/>
            </a:spcAft>
            <a:buNone/>
          </a:pPr>
          <a:r>
            <a:rPr lang="en-US" sz="1100" kern="1200"/>
            <a:t>Ensure impartiality of faculty council decisions by assuring that no council member is used as an accusing witness in the process, and/or that no council member is the parent or relative of a member facing dismissal.</a:t>
          </a:r>
        </a:p>
      </dsp:txBody>
      <dsp:txXfrm>
        <a:off x="1651756" y="1405303"/>
        <a:ext cx="6607026" cy="662167"/>
      </dsp:txXfrm>
    </dsp:sp>
    <dsp:sp modelId="{A49A1550-A7D7-4DE7-825F-B34387145F57}">
      <dsp:nvSpPr>
        <dsp:cNvPr id="0" name=""/>
        <dsp:cNvSpPr/>
      </dsp:nvSpPr>
      <dsp:spPr>
        <a:xfrm>
          <a:off x="0" y="1405303"/>
          <a:ext cx="1651756" cy="662167"/>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87405" tIns="65407" rIns="87405" bIns="65407"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0" y="1405303"/>
        <a:ext cx="1651756" cy="662167"/>
      </dsp:txXfrm>
    </dsp:sp>
    <dsp:sp modelId="{7BCC1E96-E1B0-449C-ACA4-A6193843BE81}">
      <dsp:nvSpPr>
        <dsp:cNvPr id="0" name=""/>
        <dsp:cNvSpPr/>
      </dsp:nvSpPr>
      <dsp:spPr>
        <a:xfrm>
          <a:off x="1651756" y="2107200"/>
          <a:ext cx="6607026" cy="662167"/>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195" tIns="168190" rIns="128195" bIns="168190" numCol="1" spcCol="1270" anchor="ctr" anchorCtr="0">
          <a:noAutofit/>
        </a:bodyPr>
        <a:lstStyle/>
        <a:p>
          <a:pPr marL="0" lvl="0" indent="0" algn="l" defTabSz="488950">
            <a:lnSpc>
              <a:spcPct val="90000"/>
            </a:lnSpc>
            <a:spcBef>
              <a:spcPct val="0"/>
            </a:spcBef>
            <a:spcAft>
              <a:spcPct val="35000"/>
            </a:spcAft>
            <a:buNone/>
          </a:pPr>
          <a:r>
            <a:rPr lang="en-US" sz="1100" kern="1200"/>
            <a:t>Maintain an alternate for your faculty council who can serve in these cases.</a:t>
          </a:r>
        </a:p>
      </dsp:txBody>
      <dsp:txXfrm>
        <a:off x="1651756" y="2107200"/>
        <a:ext cx="6607026" cy="662167"/>
      </dsp:txXfrm>
    </dsp:sp>
    <dsp:sp modelId="{DB1C6D91-52CE-48CF-B57F-5062DD6F9A1F}">
      <dsp:nvSpPr>
        <dsp:cNvPr id="0" name=""/>
        <dsp:cNvSpPr/>
      </dsp:nvSpPr>
      <dsp:spPr>
        <a:xfrm>
          <a:off x="0" y="2107200"/>
          <a:ext cx="1651756" cy="662167"/>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87405" tIns="65407" rIns="87405" bIns="65407"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0" y="2107200"/>
        <a:ext cx="1651756" cy="662167"/>
      </dsp:txXfrm>
    </dsp:sp>
    <dsp:sp modelId="{18BEC538-753B-4DFD-90B9-172A3D0D1E1C}">
      <dsp:nvSpPr>
        <dsp:cNvPr id="0" name=""/>
        <dsp:cNvSpPr/>
      </dsp:nvSpPr>
      <dsp:spPr>
        <a:xfrm>
          <a:off x="1651756" y="2809097"/>
          <a:ext cx="6607026" cy="662167"/>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195" tIns="168190" rIns="128195" bIns="168190" numCol="1" spcCol="1270" anchor="ctr" anchorCtr="0">
          <a:noAutofit/>
        </a:bodyPr>
        <a:lstStyle/>
        <a:p>
          <a:pPr marL="0" lvl="0" indent="0" algn="l" defTabSz="488950">
            <a:lnSpc>
              <a:spcPct val="90000"/>
            </a:lnSpc>
            <a:spcBef>
              <a:spcPct val="0"/>
            </a:spcBef>
            <a:spcAft>
              <a:spcPct val="35000"/>
            </a:spcAft>
            <a:buNone/>
          </a:pPr>
          <a:r>
            <a:rPr lang="en-US" sz="1100" kern="1200"/>
            <a:t>Be reasonable in handling disciplinary cases.</a:t>
          </a:r>
        </a:p>
      </dsp:txBody>
      <dsp:txXfrm>
        <a:off x="1651756" y="2809097"/>
        <a:ext cx="6607026" cy="662167"/>
      </dsp:txXfrm>
    </dsp:sp>
    <dsp:sp modelId="{A764D7CF-8D46-4620-89FD-18E3BCF58D8C}">
      <dsp:nvSpPr>
        <dsp:cNvPr id="0" name=""/>
        <dsp:cNvSpPr/>
      </dsp:nvSpPr>
      <dsp:spPr>
        <a:xfrm>
          <a:off x="0" y="2809097"/>
          <a:ext cx="1651756" cy="662167"/>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87405" tIns="65407" rIns="87405" bIns="65407"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0" y="2809097"/>
        <a:ext cx="1651756" cy="66216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4F3449-7636-405F-8981-4830EA496B17}">
      <dsp:nvSpPr>
        <dsp:cNvPr id="0" name=""/>
        <dsp:cNvSpPr/>
      </dsp:nvSpPr>
      <dsp:spPr>
        <a:xfrm>
          <a:off x="773430" y="1019"/>
          <a:ext cx="3093720" cy="1044959"/>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027" tIns="265420" rIns="60027" bIns="265420" numCol="1" spcCol="1270" anchor="ctr" anchorCtr="0">
          <a:noAutofit/>
        </a:bodyPr>
        <a:lstStyle/>
        <a:p>
          <a:pPr marL="0" lvl="0" indent="0" algn="l" defTabSz="488950">
            <a:lnSpc>
              <a:spcPct val="90000"/>
            </a:lnSpc>
            <a:spcBef>
              <a:spcPct val="0"/>
            </a:spcBef>
            <a:spcAft>
              <a:spcPct val="35000"/>
            </a:spcAft>
            <a:buNone/>
          </a:pPr>
          <a:r>
            <a:rPr lang="en-US" sz="1100" kern="1200" dirty="0"/>
            <a:t>Remind students that character is 24/7. </a:t>
          </a:r>
        </a:p>
      </dsp:txBody>
      <dsp:txXfrm>
        <a:off x="773430" y="1019"/>
        <a:ext cx="3093720" cy="1044959"/>
      </dsp:txXfrm>
    </dsp:sp>
    <dsp:sp modelId="{5B97245B-C096-4E8D-80C6-2541B9D806F8}">
      <dsp:nvSpPr>
        <dsp:cNvPr id="0" name=""/>
        <dsp:cNvSpPr/>
      </dsp:nvSpPr>
      <dsp:spPr>
        <a:xfrm>
          <a:off x="0" y="1019"/>
          <a:ext cx="773430" cy="1044959"/>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40927" tIns="103219" rIns="40927" bIns="103219"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0" y="1019"/>
        <a:ext cx="773430" cy="1044959"/>
      </dsp:txXfrm>
    </dsp:sp>
    <dsp:sp modelId="{8FE9656F-DF09-4006-A791-ED1A69D5DD6C}">
      <dsp:nvSpPr>
        <dsp:cNvPr id="0" name=""/>
        <dsp:cNvSpPr/>
      </dsp:nvSpPr>
      <dsp:spPr>
        <a:xfrm>
          <a:off x="773430" y="1108676"/>
          <a:ext cx="3093720" cy="1044959"/>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027" tIns="265420" rIns="60027" bIns="265420" numCol="1" spcCol="1270" anchor="ctr" anchorCtr="0">
          <a:noAutofit/>
        </a:bodyPr>
        <a:lstStyle/>
        <a:p>
          <a:pPr marL="0" lvl="0" indent="0" algn="l" defTabSz="488950">
            <a:lnSpc>
              <a:spcPct val="90000"/>
            </a:lnSpc>
            <a:spcBef>
              <a:spcPct val="0"/>
            </a:spcBef>
            <a:spcAft>
              <a:spcPct val="35000"/>
            </a:spcAft>
            <a:buNone/>
          </a:pPr>
          <a:r>
            <a:rPr lang="en-US" altLang="en-US" sz="1100" kern="1200">
              <a:latin typeface="+mn-lt"/>
              <a:ea typeface="Roboto" panose="02000000000000000000" pitchFamily="2" charset="0"/>
              <a:cs typeface="Roboto" panose="02000000000000000000" pitchFamily="2" charset="0"/>
            </a:rPr>
            <a:t>Discuss the responsible use of social media and familiarize yourself with your school’s or school district’s policies surrounding student use of social media, and what you can/cannot act on. </a:t>
          </a:r>
          <a:endParaRPr lang="en-US" sz="1100" kern="1200">
            <a:latin typeface="+mn-lt"/>
          </a:endParaRPr>
        </a:p>
      </dsp:txBody>
      <dsp:txXfrm>
        <a:off x="773430" y="1108676"/>
        <a:ext cx="3093720" cy="1044959"/>
      </dsp:txXfrm>
    </dsp:sp>
    <dsp:sp modelId="{604EBA52-926C-4F63-AA8B-3C96AED18080}">
      <dsp:nvSpPr>
        <dsp:cNvPr id="0" name=""/>
        <dsp:cNvSpPr/>
      </dsp:nvSpPr>
      <dsp:spPr>
        <a:xfrm>
          <a:off x="0" y="1108676"/>
          <a:ext cx="773430" cy="1044959"/>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40927" tIns="103219" rIns="40927" bIns="103219"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0" y="1108676"/>
        <a:ext cx="773430" cy="1044959"/>
      </dsp:txXfrm>
    </dsp:sp>
    <dsp:sp modelId="{58D211AB-FDC3-48B6-B1AB-C1EB48B80903}">
      <dsp:nvSpPr>
        <dsp:cNvPr id="0" name=""/>
        <dsp:cNvSpPr/>
      </dsp:nvSpPr>
      <dsp:spPr>
        <a:xfrm>
          <a:off x="773430" y="2216333"/>
          <a:ext cx="3093720" cy="1044959"/>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027" tIns="265420" rIns="60027" bIns="265420" numCol="1" spcCol="1270" anchor="ctr" anchorCtr="0">
          <a:noAutofit/>
        </a:bodyPr>
        <a:lstStyle/>
        <a:p>
          <a:pPr marL="0" lvl="0" indent="0" algn="l" defTabSz="488950">
            <a:lnSpc>
              <a:spcPct val="90000"/>
            </a:lnSpc>
            <a:spcBef>
              <a:spcPct val="0"/>
            </a:spcBef>
            <a:spcAft>
              <a:spcPct val="35000"/>
            </a:spcAft>
            <a:buNone/>
          </a:pPr>
          <a:r>
            <a:rPr lang="en-US" altLang="en-US" sz="1100" kern="1200">
              <a:latin typeface="+mn-lt"/>
              <a:ea typeface="Roboto" panose="02000000000000000000" pitchFamily="2" charset="0"/>
              <a:cs typeface="Roboto" panose="02000000000000000000" pitchFamily="2" charset="0"/>
            </a:rPr>
            <a:t>Pregnancy is not a valid reason to dismiss a member (or not to select a student for membership.) Such decisions may violate federal law</a:t>
          </a:r>
          <a:r>
            <a:rPr lang="en-US" sz="1100" kern="1200">
              <a:latin typeface="+mn-lt"/>
            </a:rPr>
            <a:t>.</a:t>
          </a:r>
        </a:p>
      </dsp:txBody>
      <dsp:txXfrm>
        <a:off x="773430" y="2216333"/>
        <a:ext cx="3093720" cy="1044959"/>
      </dsp:txXfrm>
    </dsp:sp>
    <dsp:sp modelId="{0DDEB124-51F1-44E2-AAA4-81528AAEF4D3}">
      <dsp:nvSpPr>
        <dsp:cNvPr id="0" name=""/>
        <dsp:cNvSpPr/>
      </dsp:nvSpPr>
      <dsp:spPr>
        <a:xfrm>
          <a:off x="0" y="2216333"/>
          <a:ext cx="773430" cy="1044959"/>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40927" tIns="103219" rIns="40927" bIns="103219"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0" y="2216333"/>
        <a:ext cx="773430" cy="1044959"/>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FC84F1-6D74-431C-B0E8-C828788A3AAB}">
      <dsp:nvSpPr>
        <dsp:cNvPr id="0" name=""/>
        <dsp:cNvSpPr/>
      </dsp:nvSpPr>
      <dsp:spPr>
        <a:xfrm>
          <a:off x="0" y="820769"/>
          <a:ext cx="8258783" cy="189991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0A0B8F-2997-4412-A97F-84649FA37A1C}">
      <dsp:nvSpPr>
        <dsp:cNvPr id="0" name=""/>
        <dsp:cNvSpPr/>
      </dsp:nvSpPr>
      <dsp:spPr>
        <a:xfrm>
          <a:off x="259605" y="1451000"/>
          <a:ext cx="570772" cy="57077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CE30955-6350-4105-999E-872A24B87E3B}">
      <dsp:nvSpPr>
        <dsp:cNvPr id="0" name=""/>
        <dsp:cNvSpPr/>
      </dsp:nvSpPr>
      <dsp:spPr>
        <a:xfrm>
          <a:off x="1144303" y="1217502"/>
          <a:ext cx="3716452" cy="1037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830" tIns="109830" rIns="109830" bIns="109830" numCol="1" spcCol="1270" anchor="ctr" anchorCtr="0">
          <a:noAutofit/>
        </a:bodyPr>
        <a:lstStyle/>
        <a:p>
          <a:pPr marL="0" lvl="0" indent="0" algn="l" defTabSz="1111250">
            <a:lnSpc>
              <a:spcPct val="100000"/>
            </a:lnSpc>
            <a:spcBef>
              <a:spcPct val="0"/>
            </a:spcBef>
            <a:spcAft>
              <a:spcPct val="35000"/>
            </a:spcAft>
            <a:buNone/>
          </a:pPr>
          <a:r>
            <a:rPr lang="en-US" sz="2500" kern="1200"/>
            <a:t>Remember: </a:t>
          </a:r>
        </a:p>
      </dsp:txBody>
      <dsp:txXfrm>
        <a:off x="1144303" y="1217502"/>
        <a:ext cx="3716452" cy="1037768"/>
      </dsp:txXfrm>
    </dsp:sp>
    <dsp:sp modelId="{7E0C8655-8227-46CA-AF39-2FE5CC7DDE99}">
      <dsp:nvSpPr>
        <dsp:cNvPr id="0" name=""/>
        <dsp:cNvSpPr/>
      </dsp:nvSpPr>
      <dsp:spPr>
        <a:xfrm>
          <a:off x="4749772" y="921821"/>
          <a:ext cx="3563330" cy="1629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830" tIns="109830" rIns="109830" bIns="109830" numCol="1" spcCol="1270" anchor="ctr" anchorCtr="0">
          <a:noAutofit/>
        </a:bodyPr>
        <a:lstStyle/>
        <a:p>
          <a:pPr marL="0" lvl="0" indent="0" algn="l" defTabSz="488950">
            <a:lnSpc>
              <a:spcPct val="100000"/>
            </a:lnSpc>
            <a:spcBef>
              <a:spcPct val="0"/>
            </a:spcBef>
            <a:spcAft>
              <a:spcPct val="35000"/>
            </a:spcAft>
            <a:buNone/>
          </a:pPr>
          <a:r>
            <a:rPr lang="en-US" sz="1100" kern="1200" dirty="0"/>
            <a:t>While members are responsible for meeting and fulfilling their membership obligations, they also have rights. There is no automatic dismissal at any time, for any reason. </a:t>
          </a:r>
        </a:p>
        <a:p>
          <a:pPr marL="0" lvl="0" indent="0" algn="l" defTabSz="488950">
            <a:lnSpc>
              <a:spcPct val="100000"/>
            </a:lnSpc>
            <a:spcBef>
              <a:spcPct val="0"/>
            </a:spcBef>
            <a:spcAft>
              <a:spcPct val="35000"/>
            </a:spcAft>
            <a:buNone/>
          </a:pPr>
          <a:endParaRPr lang="en-US" sz="1100" kern="1200" dirty="0"/>
        </a:p>
        <a:p>
          <a:pPr marL="0" lvl="0" indent="0" algn="l" defTabSz="488950">
            <a:lnSpc>
              <a:spcPct val="100000"/>
            </a:lnSpc>
            <a:spcBef>
              <a:spcPct val="0"/>
            </a:spcBef>
            <a:spcAft>
              <a:spcPct val="35000"/>
            </a:spcAft>
            <a:buNone/>
          </a:pPr>
          <a:r>
            <a:rPr lang="en-US" sz="1100" kern="1200" dirty="0"/>
            <a:t>Parents and students have the right to file formal complaints with our office if these due process procedures are not followed. </a:t>
          </a:r>
        </a:p>
      </dsp:txBody>
      <dsp:txXfrm>
        <a:off x="4749772" y="921821"/>
        <a:ext cx="3563330" cy="162913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1EF5ED-AB00-4BDB-A957-4F4FBC3731C7}">
      <dsp:nvSpPr>
        <dsp:cNvPr id="0" name=""/>
        <dsp:cNvSpPr/>
      </dsp:nvSpPr>
      <dsp:spPr>
        <a:xfrm>
          <a:off x="1032347" y="670510"/>
          <a:ext cx="825878" cy="71"/>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F7CB28-FEA0-4F02-9B55-7DD76E9B79DB}">
      <dsp:nvSpPr>
        <dsp:cNvPr id="0" name=""/>
        <dsp:cNvSpPr/>
      </dsp:nvSpPr>
      <dsp:spPr>
        <a:xfrm>
          <a:off x="1907778" y="601172"/>
          <a:ext cx="94976" cy="178285"/>
        </a:xfrm>
        <a:prstGeom prst="chevron">
          <a:avLst>
            <a:gd name="adj" fmla="val 90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E8A995-78A5-4336-8AFC-DC5832E6D1B4}">
      <dsp:nvSpPr>
        <dsp:cNvPr id="0" name=""/>
        <dsp:cNvSpPr/>
      </dsp:nvSpPr>
      <dsp:spPr>
        <a:xfrm>
          <a:off x="516337" y="257770"/>
          <a:ext cx="825550" cy="825550"/>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36" tIns="32036" rIns="32036" bIns="32036" numCol="1" spcCol="1270" anchor="ctr" anchorCtr="0">
          <a:noAutofit/>
        </a:bodyPr>
        <a:lstStyle/>
        <a:p>
          <a:pPr marL="0" lvl="0" indent="0" algn="ctr" defTabSz="1644650">
            <a:lnSpc>
              <a:spcPct val="90000"/>
            </a:lnSpc>
            <a:spcBef>
              <a:spcPct val="0"/>
            </a:spcBef>
            <a:spcAft>
              <a:spcPct val="35000"/>
            </a:spcAft>
            <a:buNone/>
          </a:pPr>
          <a:r>
            <a:rPr lang="en-US" sz="3700" kern="1200"/>
            <a:t>1</a:t>
          </a:r>
        </a:p>
      </dsp:txBody>
      <dsp:txXfrm>
        <a:off x="637236" y="378669"/>
        <a:ext cx="583752" cy="583752"/>
      </dsp:txXfrm>
    </dsp:sp>
    <dsp:sp modelId="{43C036CD-963E-45B5-9E49-6EC3FA85293C}">
      <dsp:nvSpPr>
        <dsp:cNvPr id="0" name=""/>
        <dsp:cNvSpPr/>
      </dsp:nvSpPr>
      <dsp:spPr>
        <a:xfrm>
          <a:off x="0" y="1248824"/>
          <a:ext cx="1858226" cy="1965600"/>
        </a:xfrm>
        <a:prstGeom prst="upArrowCallout">
          <a:avLst>
            <a:gd name="adj1" fmla="val 50000"/>
            <a:gd name="adj2" fmla="val 20000"/>
            <a:gd name="adj3" fmla="val 20000"/>
            <a:gd name="adj4" fmla="val 100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6579" tIns="165100" rIns="146579" bIns="165100" numCol="1" spcCol="1270" anchor="t" anchorCtr="0">
          <a:noAutofit/>
        </a:bodyPr>
        <a:lstStyle/>
        <a:p>
          <a:pPr marL="0" lvl="0" indent="0" algn="l" defTabSz="488950">
            <a:lnSpc>
              <a:spcPct val="90000"/>
            </a:lnSpc>
            <a:spcBef>
              <a:spcPct val="0"/>
            </a:spcBef>
            <a:spcAft>
              <a:spcPct val="35000"/>
            </a:spcAft>
            <a:buNone/>
          </a:pPr>
          <a:r>
            <a:rPr lang="en-US" sz="1100" kern="1200"/>
            <a:t>Review your notes from today’s session and create a “to do” list  for your chapter.</a:t>
          </a:r>
        </a:p>
      </dsp:txBody>
      <dsp:txXfrm>
        <a:off x="0" y="1620469"/>
        <a:ext cx="1858226" cy="1593955"/>
      </dsp:txXfrm>
    </dsp:sp>
    <dsp:sp modelId="{9D56156F-64DE-459D-9877-05E9CAC15D11}">
      <dsp:nvSpPr>
        <dsp:cNvPr id="0" name=""/>
        <dsp:cNvSpPr/>
      </dsp:nvSpPr>
      <dsp:spPr>
        <a:xfrm>
          <a:off x="2064695" y="670750"/>
          <a:ext cx="1858226" cy="72"/>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E784F3-AAA4-45A5-AFA2-F77EE2E99F34}">
      <dsp:nvSpPr>
        <dsp:cNvPr id="0" name=""/>
        <dsp:cNvSpPr/>
      </dsp:nvSpPr>
      <dsp:spPr>
        <a:xfrm>
          <a:off x="3972474" y="601372"/>
          <a:ext cx="94976" cy="178493"/>
        </a:xfrm>
        <a:prstGeom prst="chevron">
          <a:avLst>
            <a:gd name="adj" fmla="val 90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C17CF5-25F5-403F-815A-BF841723670D}">
      <dsp:nvSpPr>
        <dsp:cNvPr id="0" name=""/>
        <dsp:cNvSpPr/>
      </dsp:nvSpPr>
      <dsp:spPr>
        <a:xfrm>
          <a:off x="2581033" y="258011"/>
          <a:ext cx="825550" cy="825550"/>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36" tIns="32036" rIns="32036" bIns="32036" numCol="1" spcCol="1270" anchor="ctr" anchorCtr="0">
          <a:noAutofit/>
        </a:bodyPr>
        <a:lstStyle/>
        <a:p>
          <a:pPr marL="0" lvl="0" indent="0" algn="ctr" defTabSz="1644650">
            <a:lnSpc>
              <a:spcPct val="90000"/>
            </a:lnSpc>
            <a:spcBef>
              <a:spcPct val="0"/>
            </a:spcBef>
            <a:spcAft>
              <a:spcPct val="35000"/>
            </a:spcAft>
            <a:buNone/>
          </a:pPr>
          <a:r>
            <a:rPr lang="en-US" sz="3700" kern="1200"/>
            <a:t>2</a:t>
          </a:r>
        </a:p>
      </dsp:txBody>
      <dsp:txXfrm>
        <a:off x="2701932" y="378910"/>
        <a:ext cx="583752" cy="583752"/>
      </dsp:txXfrm>
    </dsp:sp>
    <dsp:sp modelId="{6CCA3656-8E85-461D-80A3-82B4CCC37E13}">
      <dsp:nvSpPr>
        <dsp:cNvPr id="0" name=""/>
        <dsp:cNvSpPr/>
      </dsp:nvSpPr>
      <dsp:spPr>
        <a:xfrm>
          <a:off x="2064695" y="1249403"/>
          <a:ext cx="1858226" cy="1965600"/>
        </a:xfrm>
        <a:prstGeom prst="upArrowCallout">
          <a:avLst>
            <a:gd name="adj1" fmla="val 50000"/>
            <a:gd name="adj2" fmla="val 20000"/>
            <a:gd name="adj3" fmla="val 20000"/>
            <a:gd name="adj4" fmla="val 100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6579" tIns="165100" rIns="146579" bIns="165100" numCol="1" spcCol="1270" anchor="t" anchorCtr="0">
          <a:noAutofit/>
        </a:bodyPr>
        <a:lstStyle/>
        <a:p>
          <a:pPr marL="0" lvl="0" indent="0" algn="l" defTabSz="488950">
            <a:lnSpc>
              <a:spcPct val="90000"/>
            </a:lnSpc>
            <a:spcBef>
              <a:spcPct val="0"/>
            </a:spcBef>
            <a:spcAft>
              <a:spcPct val="35000"/>
            </a:spcAft>
            <a:buNone/>
          </a:pPr>
          <a:r>
            <a:rPr lang="en-US" sz="1100" kern="1200" dirty="0"/>
            <a:t>Compare your chapter bylaws to the NHS, NJHS or NEHS Constitution and make revisions where necessary. </a:t>
          </a:r>
        </a:p>
      </dsp:txBody>
      <dsp:txXfrm>
        <a:off x="2064695" y="1621048"/>
        <a:ext cx="1858226" cy="1593955"/>
      </dsp:txXfrm>
    </dsp:sp>
    <dsp:sp modelId="{93E60333-57CC-4224-974B-DE2791104A65}">
      <dsp:nvSpPr>
        <dsp:cNvPr id="0" name=""/>
        <dsp:cNvSpPr/>
      </dsp:nvSpPr>
      <dsp:spPr>
        <a:xfrm>
          <a:off x="4129391" y="670750"/>
          <a:ext cx="1858226" cy="72"/>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BF3AFF-8CD0-448B-8511-B1C1278401DF}">
      <dsp:nvSpPr>
        <dsp:cNvPr id="0" name=""/>
        <dsp:cNvSpPr/>
      </dsp:nvSpPr>
      <dsp:spPr>
        <a:xfrm>
          <a:off x="6037170" y="601372"/>
          <a:ext cx="94976" cy="178493"/>
        </a:xfrm>
        <a:prstGeom prst="chevron">
          <a:avLst>
            <a:gd name="adj" fmla="val 90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22457A-C996-4150-A1B9-E76B94CBD346}">
      <dsp:nvSpPr>
        <dsp:cNvPr id="0" name=""/>
        <dsp:cNvSpPr/>
      </dsp:nvSpPr>
      <dsp:spPr>
        <a:xfrm>
          <a:off x="4645729" y="258011"/>
          <a:ext cx="825550" cy="825550"/>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36" tIns="32036" rIns="32036" bIns="32036" numCol="1" spcCol="1270" anchor="ctr" anchorCtr="0">
          <a:noAutofit/>
        </a:bodyPr>
        <a:lstStyle/>
        <a:p>
          <a:pPr marL="0" lvl="0" indent="0" algn="ctr" defTabSz="1644650">
            <a:lnSpc>
              <a:spcPct val="90000"/>
            </a:lnSpc>
            <a:spcBef>
              <a:spcPct val="0"/>
            </a:spcBef>
            <a:spcAft>
              <a:spcPct val="35000"/>
            </a:spcAft>
            <a:buNone/>
          </a:pPr>
          <a:r>
            <a:rPr lang="en-US" sz="3700" kern="1200"/>
            <a:t>3</a:t>
          </a:r>
        </a:p>
      </dsp:txBody>
      <dsp:txXfrm>
        <a:off x="4766628" y="378910"/>
        <a:ext cx="583752" cy="583752"/>
      </dsp:txXfrm>
    </dsp:sp>
    <dsp:sp modelId="{BFEB7965-C19B-43AD-BBB5-F977F7A21945}">
      <dsp:nvSpPr>
        <dsp:cNvPr id="0" name=""/>
        <dsp:cNvSpPr/>
      </dsp:nvSpPr>
      <dsp:spPr>
        <a:xfrm>
          <a:off x="4129391" y="1249403"/>
          <a:ext cx="1858226" cy="1965600"/>
        </a:xfrm>
        <a:prstGeom prst="upArrowCallout">
          <a:avLst>
            <a:gd name="adj1" fmla="val 50000"/>
            <a:gd name="adj2" fmla="val 20000"/>
            <a:gd name="adj3" fmla="val 20000"/>
            <a:gd name="adj4" fmla="val 100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6579" tIns="165100" rIns="146579" bIns="165100" numCol="1" spcCol="1270" anchor="t" anchorCtr="0">
          <a:noAutofit/>
        </a:bodyPr>
        <a:lstStyle/>
        <a:p>
          <a:pPr marL="0" lvl="0" indent="0" algn="l" defTabSz="488950">
            <a:lnSpc>
              <a:spcPct val="90000"/>
            </a:lnSpc>
            <a:spcBef>
              <a:spcPct val="0"/>
            </a:spcBef>
            <a:spcAft>
              <a:spcPct val="35000"/>
            </a:spcAft>
            <a:buNone/>
          </a:pPr>
          <a:r>
            <a:rPr lang="en-US" sz="1100" kern="1200"/>
            <a:t>Review this presentation with your faculty council, principal and student officers. </a:t>
          </a:r>
        </a:p>
      </dsp:txBody>
      <dsp:txXfrm>
        <a:off x="4129391" y="1621048"/>
        <a:ext cx="1858226" cy="1593955"/>
      </dsp:txXfrm>
    </dsp:sp>
    <dsp:sp modelId="{FCB2AB5D-5B30-4CCF-8011-8D5625EB8C4D}">
      <dsp:nvSpPr>
        <dsp:cNvPr id="0" name=""/>
        <dsp:cNvSpPr/>
      </dsp:nvSpPr>
      <dsp:spPr>
        <a:xfrm>
          <a:off x="6194087" y="670750"/>
          <a:ext cx="929113" cy="72"/>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BC31D1-93EA-4EF9-96C7-2349D1AC2E33}">
      <dsp:nvSpPr>
        <dsp:cNvPr id="0" name=""/>
        <dsp:cNvSpPr/>
      </dsp:nvSpPr>
      <dsp:spPr>
        <a:xfrm>
          <a:off x="6710425" y="258011"/>
          <a:ext cx="825550" cy="825550"/>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36" tIns="32036" rIns="32036" bIns="32036" numCol="1" spcCol="1270" anchor="ctr" anchorCtr="0">
          <a:noAutofit/>
        </a:bodyPr>
        <a:lstStyle/>
        <a:p>
          <a:pPr marL="0" lvl="0" indent="0" algn="ctr" defTabSz="1644650">
            <a:lnSpc>
              <a:spcPct val="90000"/>
            </a:lnSpc>
            <a:spcBef>
              <a:spcPct val="0"/>
            </a:spcBef>
            <a:spcAft>
              <a:spcPct val="35000"/>
            </a:spcAft>
            <a:buNone/>
          </a:pPr>
          <a:r>
            <a:rPr lang="en-US" sz="3700" kern="1200"/>
            <a:t>4</a:t>
          </a:r>
        </a:p>
      </dsp:txBody>
      <dsp:txXfrm>
        <a:off x="6831324" y="378910"/>
        <a:ext cx="583752" cy="583752"/>
      </dsp:txXfrm>
    </dsp:sp>
    <dsp:sp modelId="{6CE58C2F-ED48-4397-939D-7D4AC6729132}">
      <dsp:nvSpPr>
        <dsp:cNvPr id="0" name=""/>
        <dsp:cNvSpPr/>
      </dsp:nvSpPr>
      <dsp:spPr>
        <a:xfrm>
          <a:off x="6194087" y="1249403"/>
          <a:ext cx="1858226" cy="1965600"/>
        </a:xfrm>
        <a:prstGeom prst="upArrowCallout">
          <a:avLst>
            <a:gd name="adj1" fmla="val 50000"/>
            <a:gd name="adj2" fmla="val 20000"/>
            <a:gd name="adj3" fmla="val 20000"/>
            <a:gd name="adj4" fmla="val 100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6579" tIns="165100" rIns="146579" bIns="165100" numCol="1" spcCol="1270" anchor="t" anchorCtr="0">
          <a:noAutofit/>
        </a:bodyPr>
        <a:lstStyle/>
        <a:p>
          <a:pPr marL="0" lvl="0" indent="0" algn="l" defTabSz="488950">
            <a:lnSpc>
              <a:spcPct val="90000"/>
            </a:lnSpc>
            <a:spcBef>
              <a:spcPct val="0"/>
            </a:spcBef>
            <a:spcAft>
              <a:spcPct val="35000"/>
            </a:spcAft>
            <a:buNone/>
          </a:pPr>
          <a:r>
            <a:rPr lang="en-US" sz="1100" kern="1200"/>
            <a:t>Support your state meetings or associations, if applicable. </a:t>
          </a:r>
        </a:p>
      </dsp:txBody>
      <dsp:txXfrm>
        <a:off x="6194087" y="1621048"/>
        <a:ext cx="1858226" cy="15939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FF927D-20FD-418A-95D9-CB374F19C930}">
      <dsp:nvSpPr>
        <dsp:cNvPr id="0" name=""/>
        <dsp:cNvSpPr/>
      </dsp:nvSpPr>
      <dsp:spPr>
        <a:xfrm>
          <a:off x="1066696" y="4224"/>
          <a:ext cx="2093062" cy="2093062"/>
        </a:xfrm>
        <a:prstGeom prst="round2DiagRect">
          <a:avLst>
            <a:gd name="adj1" fmla="val 29727"/>
            <a:gd name="adj2" fmla="val 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70D656-B8B4-4529-B70B-6E32E3837649}">
      <dsp:nvSpPr>
        <dsp:cNvPr id="0" name=""/>
        <dsp:cNvSpPr/>
      </dsp:nvSpPr>
      <dsp:spPr>
        <a:xfrm>
          <a:off x="1512759" y="450287"/>
          <a:ext cx="1200937" cy="12009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F38CB9B-1C3F-4113-8F76-54AD2D16E07C}">
      <dsp:nvSpPr>
        <dsp:cNvPr id="0" name=""/>
        <dsp:cNvSpPr/>
      </dsp:nvSpPr>
      <dsp:spPr>
        <a:xfrm>
          <a:off x="397603" y="2749225"/>
          <a:ext cx="343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t>To review the essential policies for conducting disciplinary procedures.</a:t>
          </a:r>
        </a:p>
      </dsp:txBody>
      <dsp:txXfrm>
        <a:off x="397603" y="2749225"/>
        <a:ext cx="3431250" cy="720000"/>
      </dsp:txXfrm>
    </dsp:sp>
    <dsp:sp modelId="{419A3E3C-9242-4392-97FA-1362180DF6AB}">
      <dsp:nvSpPr>
        <dsp:cNvPr id="0" name=""/>
        <dsp:cNvSpPr/>
      </dsp:nvSpPr>
      <dsp:spPr>
        <a:xfrm>
          <a:off x="5098415" y="4224"/>
          <a:ext cx="2093062" cy="2093062"/>
        </a:xfrm>
        <a:prstGeom prst="round2DiagRect">
          <a:avLst>
            <a:gd name="adj1" fmla="val 29727"/>
            <a:gd name="adj2" fmla="val 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EFD562-DE1E-4C8D-A691-F02A4A905FC4}">
      <dsp:nvSpPr>
        <dsp:cNvPr id="0" name=""/>
        <dsp:cNvSpPr/>
      </dsp:nvSpPr>
      <dsp:spPr>
        <a:xfrm>
          <a:off x="5544478" y="450287"/>
          <a:ext cx="1200937" cy="12009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096A546-A8DE-435A-8F89-40E536E217BD}">
      <dsp:nvSpPr>
        <dsp:cNvPr id="0" name=""/>
        <dsp:cNvSpPr/>
      </dsp:nvSpPr>
      <dsp:spPr>
        <a:xfrm>
          <a:off x="4429321" y="2749225"/>
          <a:ext cx="343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t>To evaluate and revise your local procedures where necessary.</a:t>
          </a:r>
        </a:p>
      </dsp:txBody>
      <dsp:txXfrm>
        <a:off x="4429321" y="2749225"/>
        <a:ext cx="343125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7FB0A2-E867-4EE8-B57C-6C37899C195D}">
      <dsp:nvSpPr>
        <dsp:cNvPr id="0" name=""/>
        <dsp:cNvSpPr/>
      </dsp:nvSpPr>
      <dsp:spPr>
        <a:xfrm>
          <a:off x="0" y="0"/>
          <a:ext cx="8258175"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814A35F-69AD-48F5-A32C-E23C44AA8FB8}">
      <dsp:nvSpPr>
        <dsp:cNvPr id="0" name=""/>
        <dsp:cNvSpPr/>
      </dsp:nvSpPr>
      <dsp:spPr>
        <a:xfrm>
          <a:off x="0" y="0"/>
          <a:ext cx="8258175" cy="17367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The primary resource for advisers is the </a:t>
          </a:r>
          <a:r>
            <a:rPr lang="en-US" sz="1600" b="1" kern="1200"/>
            <a:t>Adviser Resource Center </a:t>
          </a:r>
          <a:r>
            <a:rPr lang="en-US" sz="1600" kern="1200"/>
            <a:t>(ARC). In the ARC, you’ll find the following resources: </a:t>
          </a:r>
        </a:p>
      </dsp:txBody>
      <dsp:txXfrm>
        <a:off x="0" y="0"/>
        <a:ext cx="8258175" cy="1736725"/>
      </dsp:txXfrm>
    </dsp:sp>
    <dsp:sp modelId="{60CD67AB-5815-4CBB-97C8-2F8403D95354}">
      <dsp:nvSpPr>
        <dsp:cNvPr id="0" name=""/>
        <dsp:cNvSpPr/>
      </dsp:nvSpPr>
      <dsp:spPr>
        <a:xfrm>
          <a:off x="0" y="989759"/>
          <a:ext cx="8258175"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5127C80-E319-4306-AEDD-4EBBD6E36558}">
      <dsp:nvSpPr>
        <dsp:cNvPr id="0" name=""/>
        <dsp:cNvSpPr/>
      </dsp:nvSpPr>
      <dsp:spPr>
        <a:xfrm>
          <a:off x="0" y="1002628"/>
          <a:ext cx="8258175" cy="17367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solidFill>
                <a:schemeClr val="tx1"/>
              </a:solidFill>
            </a:rPr>
            <a:t>Presentations and webinar recordings</a:t>
          </a:r>
        </a:p>
        <a:p>
          <a:pPr marL="0" lvl="0" indent="0" algn="l" defTabSz="711200">
            <a:lnSpc>
              <a:spcPct val="90000"/>
            </a:lnSpc>
            <a:spcBef>
              <a:spcPct val="0"/>
            </a:spcBef>
            <a:spcAft>
              <a:spcPct val="35000"/>
            </a:spcAft>
            <a:buNone/>
          </a:pPr>
          <a:r>
            <a:rPr lang="en-US" sz="1600" kern="1200" dirty="0">
              <a:solidFill>
                <a:schemeClr val="tx1"/>
              </a:solidFill>
            </a:rPr>
            <a:t>Sample forms and letters</a:t>
          </a:r>
        </a:p>
        <a:p>
          <a:pPr marL="0" lvl="0" indent="0" algn="l" defTabSz="711200">
            <a:lnSpc>
              <a:spcPct val="90000"/>
            </a:lnSpc>
            <a:spcBef>
              <a:spcPct val="0"/>
            </a:spcBef>
            <a:spcAft>
              <a:spcPct val="35000"/>
            </a:spcAft>
            <a:buNone/>
          </a:pPr>
          <a:r>
            <a:rPr lang="en-US" sz="1600" kern="1200" dirty="0">
              <a:solidFill>
                <a:schemeClr val="tx1"/>
              </a:solidFill>
            </a:rPr>
            <a:t>NHS, NJHS and NEHS Constitutions</a:t>
          </a:r>
        </a:p>
        <a:p>
          <a:pPr marL="0" lvl="0" indent="0" algn="l" defTabSz="711200">
            <a:lnSpc>
              <a:spcPct val="90000"/>
            </a:lnSpc>
            <a:spcBef>
              <a:spcPct val="0"/>
            </a:spcBef>
            <a:spcAft>
              <a:spcPct val="35000"/>
            </a:spcAft>
            <a:buNone/>
          </a:pPr>
          <a:r>
            <a:rPr lang="en-US" sz="1600" kern="1200" dirty="0">
              <a:solidFill>
                <a:schemeClr val="tx1"/>
              </a:solidFill>
            </a:rPr>
            <a:t>NHS, NJHS and NEHS Handbooks - Articles of the NHS, NJHS and NEHS Constitutions address the national policies for member Discipline &amp; Dismissal.  The handbooks expand on these policies.</a:t>
          </a:r>
        </a:p>
      </dsp:txBody>
      <dsp:txXfrm>
        <a:off x="0" y="1002628"/>
        <a:ext cx="8258175" cy="17367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132B2F-D091-4716-9A8E-01631FFD0F41}">
      <dsp:nvSpPr>
        <dsp:cNvPr id="0" name=""/>
        <dsp:cNvSpPr/>
      </dsp:nvSpPr>
      <dsp:spPr>
        <a:xfrm>
          <a:off x="0" y="1695"/>
          <a:ext cx="8258783"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38BFE70-CEA0-4CC6-97A2-5CEE126C9C15}">
      <dsp:nvSpPr>
        <dsp:cNvPr id="0" name=""/>
        <dsp:cNvSpPr/>
      </dsp:nvSpPr>
      <dsp:spPr>
        <a:xfrm>
          <a:off x="0" y="1695"/>
          <a:ext cx="8258783" cy="1156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There are no automatic dismissals from </a:t>
          </a:r>
          <a:r>
            <a:rPr lang="en-US" sz="2300" kern="1200" dirty="0">
              <a:solidFill>
                <a:schemeClr val="tx1"/>
              </a:solidFill>
            </a:rPr>
            <a:t>NHS, NJHS and NEHS </a:t>
          </a:r>
          <a:r>
            <a:rPr lang="en-US" sz="2300" kern="1200" dirty="0"/>
            <a:t>at any time. All members are entitled to due process, and chapters cannot change this requirement. </a:t>
          </a:r>
        </a:p>
      </dsp:txBody>
      <dsp:txXfrm>
        <a:off x="0" y="1695"/>
        <a:ext cx="8258783" cy="1156460"/>
      </dsp:txXfrm>
    </dsp:sp>
    <dsp:sp modelId="{6B6536E4-78B6-46FD-B84D-EDA91AE831A3}">
      <dsp:nvSpPr>
        <dsp:cNvPr id="0" name=""/>
        <dsp:cNvSpPr/>
      </dsp:nvSpPr>
      <dsp:spPr>
        <a:xfrm>
          <a:off x="0" y="1158156"/>
          <a:ext cx="8258783"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EA3660BE-C85B-42CE-89D0-C08464A89DFF}">
      <dsp:nvSpPr>
        <dsp:cNvPr id="0" name=""/>
        <dsp:cNvSpPr/>
      </dsp:nvSpPr>
      <dsp:spPr>
        <a:xfrm>
          <a:off x="0" y="1158156"/>
          <a:ext cx="8258783" cy="1156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The Faculty Council and Principal must approve all components of the local Discipline &amp; Dismissal procedure.</a:t>
          </a:r>
        </a:p>
      </dsp:txBody>
      <dsp:txXfrm>
        <a:off x="0" y="1158156"/>
        <a:ext cx="8258783" cy="1156460"/>
      </dsp:txXfrm>
    </dsp:sp>
    <dsp:sp modelId="{52F6EBE7-05DF-4F39-808C-87B1EB2074E3}">
      <dsp:nvSpPr>
        <dsp:cNvPr id="0" name=""/>
        <dsp:cNvSpPr/>
      </dsp:nvSpPr>
      <dsp:spPr>
        <a:xfrm>
          <a:off x="0" y="2314617"/>
          <a:ext cx="8258783"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97D09AA-867A-4E64-B8B6-AAB8755AA7ED}">
      <dsp:nvSpPr>
        <dsp:cNvPr id="0" name=""/>
        <dsp:cNvSpPr/>
      </dsp:nvSpPr>
      <dsp:spPr>
        <a:xfrm>
          <a:off x="0" y="2314617"/>
          <a:ext cx="8258783" cy="1156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This procedure must be included in your chapter bylaws and provided to any member and/or their parent upon request. </a:t>
          </a:r>
        </a:p>
      </dsp:txBody>
      <dsp:txXfrm>
        <a:off x="0" y="2314617"/>
        <a:ext cx="8258783" cy="11564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C0E9BD-0388-4412-BB79-0841D82C3486}">
      <dsp:nvSpPr>
        <dsp:cNvPr id="0" name=""/>
        <dsp:cNvSpPr/>
      </dsp:nvSpPr>
      <dsp:spPr>
        <a:xfrm>
          <a:off x="0" y="0"/>
          <a:ext cx="8258783"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BDB54E-5F43-4E5F-A305-26915C1F9E33}">
      <dsp:nvSpPr>
        <dsp:cNvPr id="0" name=""/>
        <dsp:cNvSpPr/>
      </dsp:nvSpPr>
      <dsp:spPr>
        <a:xfrm>
          <a:off x="0" y="0"/>
          <a:ext cx="8258783" cy="868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dirty="0"/>
            <a:t>Warning</a:t>
          </a:r>
          <a:r>
            <a:rPr lang="en-US" sz="1700" kern="1200" dirty="0"/>
            <a:t>: Notification that the member is deficient in some area, i.e., GPA, service, meeting attendance, minor disciplinary issues.</a:t>
          </a:r>
        </a:p>
      </dsp:txBody>
      <dsp:txXfrm>
        <a:off x="0" y="0"/>
        <a:ext cx="8258783" cy="868193"/>
      </dsp:txXfrm>
    </dsp:sp>
    <dsp:sp modelId="{69F89E63-14C0-402F-BB21-2ED9BB050D99}">
      <dsp:nvSpPr>
        <dsp:cNvPr id="0" name=""/>
        <dsp:cNvSpPr/>
      </dsp:nvSpPr>
      <dsp:spPr>
        <a:xfrm>
          <a:off x="0" y="868193"/>
          <a:ext cx="8258783"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AC7059-3991-4B57-A8EB-3147FAD67654}">
      <dsp:nvSpPr>
        <dsp:cNvPr id="0" name=""/>
        <dsp:cNvSpPr/>
      </dsp:nvSpPr>
      <dsp:spPr>
        <a:xfrm>
          <a:off x="0" y="868193"/>
          <a:ext cx="8258783" cy="868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a:t>Warnings are </a:t>
          </a:r>
          <a:r>
            <a:rPr lang="en-US" sz="1700" b="1" u="sng" kern="1200"/>
            <a:t>not</a:t>
          </a:r>
          <a:r>
            <a:rPr lang="en-US" sz="1700" b="1" kern="1200"/>
            <a:t> required in cases of flagrant violations of school rules or the law. </a:t>
          </a:r>
          <a:endParaRPr lang="en-US" sz="1700" kern="1200"/>
        </a:p>
      </dsp:txBody>
      <dsp:txXfrm>
        <a:off x="0" y="868193"/>
        <a:ext cx="8258783" cy="868193"/>
      </dsp:txXfrm>
    </dsp:sp>
    <dsp:sp modelId="{8FBCB453-F6D0-43B6-AF08-49BD13A77663}">
      <dsp:nvSpPr>
        <dsp:cNvPr id="0" name=""/>
        <dsp:cNvSpPr/>
      </dsp:nvSpPr>
      <dsp:spPr>
        <a:xfrm>
          <a:off x="0" y="1736386"/>
          <a:ext cx="8258783"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1A67FF-815B-465D-A9C9-BFF925453231}">
      <dsp:nvSpPr>
        <dsp:cNvPr id="0" name=""/>
        <dsp:cNvSpPr/>
      </dsp:nvSpPr>
      <dsp:spPr>
        <a:xfrm>
          <a:off x="0" y="1736386"/>
          <a:ext cx="8258783" cy="868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dirty="0"/>
            <a:t>Flagrant</a:t>
          </a:r>
          <a:r>
            <a:rPr lang="en-US" sz="1700" kern="1200" dirty="0"/>
            <a:t>: A chapter can define flagrant in terms of the ‘most serious’ levels of offense as defined in the student handbook or the school’s code of conduct or repeat offenses of the same nature.</a:t>
          </a:r>
        </a:p>
      </dsp:txBody>
      <dsp:txXfrm>
        <a:off x="0" y="1736386"/>
        <a:ext cx="8258783" cy="868193"/>
      </dsp:txXfrm>
    </dsp:sp>
    <dsp:sp modelId="{616CE72B-16AF-4577-B848-E66A0B43DE70}">
      <dsp:nvSpPr>
        <dsp:cNvPr id="0" name=""/>
        <dsp:cNvSpPr/>
      </dsp:nvSpPr>
      <dsp:spPr>
        <a:xfrm>
          <a:off x="0" y="2604580"/>
          <a:ext cx="8258783"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B8BDBC-4F56-48DC-9661-B54B1CA66F8E}">
      <dsp:nvSpPr>
        <dsp:cNvPr id="0" name=""/>
        <dsp:cNvSpPr/>
      </dsp:nvSpPr>
      <dsp:spPr>
        <a:xfrm>
          <a:off x="0" y="2604580"/>
          <a:ext cx="8258783" cy="868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dirty="0"/>
            <a:t>Constitution Reference: Article 10, section 2 (NHS and NJHS) and Article 9, section 2 (NEHS)</a:t>
          </a:r>
          <a:endParaRPr lang="en-US" sz="1700" kern="1200" dirty="0"/>
        </a:p>
      </dsp:txBody>
      <dsp:txXfrm>
        <a:off x="0" y="2604580"/>
        <a:ext cx="8258783" cy="86819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B6A02F-6F35-49A0-AEC8-D3EC9AB9B83B}">
      <dsp:nvSpPr>
        <dsp:cNvPr id="0" name=""/>
        <dsp:cNvSpPr/>
      </dsp:nvSpPr>
      <dsp:spPr>
        <a:xfrm>
          <a:off x="0" y="1695"/>
          <a:ext cx="8258783"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8C727C2-6101-4EEB-BF0E-CE60E574FC82}">
      <dsp:nvSpPr>
        <dsp:cNvPr id="0" name=""/>
        <dsp:cNvSpPr/>
      </dsp:nvSpPr>
      <dsp:spPr>
        <a:xfrm>
          <a:off x="0" y="1695"/>
          <a:ext cx="8258783" cy="1156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t>Promptly</a:t>
          </a:r>
          <a:r>
            <a:rPr lang="en-US" sz="1800" kern="1200" dirty="0"/>
            <a:t>: Must be given when the member becomes deficient to allow the member to correct the deficiency. </a:t>
          </a:r>
        </a:p>
      </dsp:txBody>
      <dsp:txXfrm>
        <a:off x="0" y="1695"/>
        <a:ext cx="8258783" cy="1156460"/>
      </dsp:txXfrm>
    </dsp:sp>
    <dsp:sp modelId="{511138B2-338F-46F2-B5BD-E356B5C9AE4E}">
      <dsp:nvSpPr>
        <dsp:cNvPr id="0" name=""/>
        <dsp:cNvSpPr/>
      </dsp:nvSpPr>
      <dsp:spPr>
        <a:xfrm>
          <a:off x="0" y="1158156"/>
          <a:ext cx="8258783"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69509FE5-4CCA-4D64-8C1D-AB6BDF05D006}">
      <dsp:nvSpPr>
        <dsp:cNvPr id="0" name=""/>
        <dsp:cNvSpPr/>
      </dsp:nvSpPr>
      <dsp:spPr>
        <a:xfrm>
          <a:off x="0" y="1158156"/>
          <a:ext cx="8258783" cy="1156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For example, if the chapter limits members to 3 meeting absences, a written warning should be given after the second absence (or even the first.) Do  not wait until the third absence to issue the written warning because there is no opportunity for correction.</a:t>
          </a:r>
        </a:p>
      </dsp:txBody>
      <dsp:txXfrm>
        <a:off x="0" y="1158156"/>
        <a:ext cx="8258783" cy="1156460"/>
      </dsp:txXfrm>
    </dsp:sp>
    <dsp:sp modelId="{432DACEA-2AC5-4286-8DC0-50087EF9EFA6}">
      <dsp:nvSpPr>
        <dsp:cNvPr id="0" name=""/>
        <dsp:cNvSpPr/>
      </dsp:nvSpPr>
      <dsp:spPr>
        <a:xfrm>
          <a:off x="0" y="2314617"/>
          <a:ext cx="8258783"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EE281CF-855C-441D-9ABE-F17484DF2113}">
      <dsp:nvSpPr>
        <dsp:cNvPr id="0" name=""/>
        <dsp:cNvSpPr/>
      </dsp:nvSpPr>
      <dsp:spPr>
        <a:xfrm>
          <a:off x="0" y="2314617"/>
          <a:ext cx="8258783" cy="1156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 Distinguish between excused and unexcused absences. </a:t>
          </a:r>
        </a:p>
      </dsp:txBody>
      <dsp:txXfrm>
        <a:off x="0" y="2314617"/>
        <a:ext cx="8258783" cy="115646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84EB6F-B476-49E1-BEA6-65F90A965852}">
      <dsp:nvSpPr>
        <dsp:cNvPr id="0" name=""/>
        <dsp:cNvSpPr/>
      </dsp:nvSpPr>
      <dsp:spPr>
        <a:xfrm>
          <a:off x="0" y="423"/>
          <a:ext cx="8258783" cy="99197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BCA812-A73E-4165-9659-CD7D1850B23A}">
      <dsp:nvSpPr>
        <dsp:cNvPr id="0" name=""/>
        <dsp:cNvSpPr/>
      </dsp:nvSpPr>
      <dsp:spPr>
        <a:xfrm>
          <a:off x="300073" y="223619"/>
          <a:ext cx="545588" cy="54558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EA2C910-FF8F-4F01-BC2B-AA48A154C44E}">
      <dsp:nvSpPr>
        <dsp:cNvPr id="0" name=""/>
        <dsp:cNvSpPr/>
      </dsp:nvSpPr>
      <dsp:spPr>
        <a:xfrm>
          <a:off x="1145735" y="423"/>
          <a:ext cx="7113047" cy="991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984" tIns="104984" rIns="104984" bIns="104984" numCol="1" spcCol="1270" anchor="ctr" anchorCtr="0">
          <a:noAutofit/>
        </a:bodyPr>
        <a:lstStyle/>
        <a:p>
          <a:pPr marL="0" lvl="0" indent="0" algn="l" defTabSz="711200">
            <a:lnSpc>
              <a:spcPct val="100000"/>
            </a:lnSpc>
            <a:spcBef>
              <a:spcPct val="0"/>
            </a:spcBef>
            <a:spcAft>
              <a:spcPct val="35000"/>
            </a:spcAft>
            <a:buNone/>
          </a:pPr>
          <a:r>
            <a:rPr lang="en-US" sz="1600" b="1" kern="1200"/>
            <a:t>In writing</a:t>
          </a:r>
          <a:r>
            <a:rPr lang="en-US" sz="1600" kern="1200"/>
            <a:t>: This warning must be a written notification from the adviser to the specific member. Verbal warnings, general deadline announcements, etc. do not satisfy this requirement. </a:t>
          </a:r>
        </a:p>
      </dsp:txBody>
      <dsp:txXfrm>
        <a:off x="1145735" y="423"/>
        <a:ext cx="7113047" cy="991978"/>
      </dsp:txXfrm>
    </dsp:sp>
    <dsp:sp modelId="{300C8B4D-8B1B-4D07-9B63-3CBECC594A30}">
      <dsp:nvSpPr>
        <dsp:cNvPr id="0" name=""/>
        <dsp:cNvSpPr/>
      </dsp:nvSpPr>
      <dsp:spPr>
        <a:xfrm>
          <a:off x="0" y="1240397"/>
          <a:ext cx="8258783" cy="99197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DCE9B6-D660-4D09-8F73-D2B7E1D37BDA}">
      <dsp:nvSpPr>
        <dsp:cNvPr id="0" name=""/>
        <dsp:cNvSpPr/>
      </dsp:nvSpPr>
      <dsp:spPr>
        <a:xfrm>
          <a:off x="300073" y="1463592"/>
          <a:ext cx="545588" cy="5455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4CC616B-41F5-4C6E-9CB2-D3AD031F5A05}">
      <dsp:nvSpPr>
        <dsp:cNvPr id="0" name=""/>
        <dsp:cNvSpPr/>
      </dsp:nvSpPr>
      <dsp:spPr>
        <a:xfrm>
          <a:off x="1145735" y="1240397"/>
          <a:ext cx="3716452" cy="991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984" tIns="104984" rIns="104984" bIns="104984" numCol="1" spcCol="1270" anchor="ctr" anchorCtr="0">
          <a:noAutofit/>
        </a:bodyPr>
        <a:lstStyle/>
        <a:p>
          <a:pPr marL="0" lvl="0" indent="0" algn="l" defTabSz="711200">
            <a:lnSpc>
              <a:spcPct val="100000"/>
            </a:lnSpc>
            <a:spcBef>
              <a:spcPct val="0"/>
            </a:spcBef>
            <a:spcAft>
              <a:spcPct val="35000"/>
            </a:spcAft>
            <a:buNone/>
          </a:pPr>
          <a:r>
            <a:rPr lang="en-US" sz="1600" kern="1200" dirty="0"/>
            <a:t>Verbal warnings cannot be documented. Warning must be in writing and specific to the member and the deficiency. </a:t>
          </a:r>
        </a:p>
      </dsp:txBody>
      <dsp:txXfrm>
        <a:off x="1145735" y="1240397"/>
        <a:ext cx="3716452" cy="991978"/>
      </dsp:txXfrm>
    </dsp:sp>
    <dsp:sp modelId="{A2119595-B5E5-43BE-BECA-9DFBD660F155}">
      <dsp:nvSpPr>
        <dsp:cNvPr id="0" name=""/>
        <dsp:cNvSpPr/>
      </dsp:nvSpPr>
      <dsp:spPr>
        <a:xfrm>
          <a:off x="4862187" y="1240397"/>
          <a:ext cx="3396595" cy="991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984" tIns="104984" rIns="104984" bIns="104984" numCol="1" spcCol="1270" anchor="ctr" anchorCtr="0">
          <a:noAutofit/>
        </a:bodyPr>
        <a:lstStyle/>
        <a:p>
          <a:pPr marL="0" lvl="0" indent="0" algn="l" defTabSz="533400">
            <a:lnSpc>
              <a:spcPct val="100000"/>
            </a:lnSpc>
            <a:spcBef>
              <a:spcPct val="0"/>
            </a:spcBef>
            <a:spcAft>
              <a:spcPct val="35000"/>
            </a:spcAft>
            <a:buNone/>
          </a:pPr>
          <a:endParaRPr lang="en-US" sz="1200" kern="1200" dirty="0"/>
        </a:p>
      </dsp:txBody>
      <dsp:txXfrm>
        <a:off x="4862187" y="1240397"/>
        <a:ext cx="3396595" cy="991978"/>
      </dsp:txXfrm>
    </dsp:sp>
    <dsp:sp modelId="{A5C0992F-FAE9-4A93-80D7-591FCC9D415D}">
      <dsp:nvSpPr>
        <dsp:cNvPr id="0" name=""/>
        <dsp:cNvSpPr/>
      </dsp:nvSpPr>
      <dsp:spPr>
        <a:xfrm>
          <a:off x="0" y="2480371"/>
          <a:ext cx="8258783" cy="99197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C61EF5-095D-46E6-8B0C-05018A0938FE}">
      <dsp:nvSpPr>
        <dsp:cNvPr id="0" name=""/>
        <dsp:cNvSpPr/>
      </dsp:nvSpPr>
      <dsp:spPr>
        <a:xfrm>
          <a:off x="300073" y="2703566"/>
          <a:ext cx="545588" cy="5455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E03800E-7277-466F-9384-A520B9ACF4DA}">
      <dsp:nvSpPr>
        <dsp:cNvPr id="0" name=""/>
        <dsp:cNvSpPr/>
      </dsp:nvSpPr>
      <dsp:spPr>
        <a:xfrm>
          <a:off x="1145735" y="2480371"/>
          <a:ext cx="7113047" cy="991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984" tIns="104984" rIns="104984" bIns="104984" numCol="1" spcCol="1270" anchor="ctr" anchorCtr="0">
          <a:noAutofit/>
        </a:bodyPr>
        <a:lstStyle/>
        <a:p>
          <a:pPr marL="0" lvl="0" indent="0" algn="l" defTabSz="711200">
            <a:lnSpc>
              <a:spcPct val="100000"/>
            </a:lnSpc>
            <a:spcBef>
              <a:spcPct val="0"/>
            </a:spcBef>
            <a:spcAft>
              <a:spcPct val="35000"/>
            </a:spcAft>
            <a:buNone/>
          </a:pPr>
          <a:r>
            <a:rPr lang="en-US" sz="1600" kern="1200"/>
            <a:t>Email is acceptable. Be sure to include delivery and read receipts. Copy parents. </a:t>
          </a:r>
        </a:p>
      </dsp:txBody>
      <dsp:txXfrm>
        <a:off x="1145735" y="2480371"/>
        <a:ext cx="7113047" cy="99197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5FF0F1-53D2-498C-A112-D1608BFB25E7}">
      <dsp:nvSpPr>
        <dsp:cNvPr id="0" name=""/>
        <dsp:cNvSpPr/>
      </dsp:nvSpPr>
      <dsp:spPr>
        <a:xfrm>
          <a:off x="0" y="2096003"/>
          <a:ext cx="8258783" cy="137520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a:t>Chapter officers </a:t>
          </a:r>
          <a:r>
            <a:rPr lang="en-US" sz="1900" i="1" kern="1200"/>
            <a:t>are not </a:t>
          </a:r>
          <a:r>
            <a:rPr lang="en-US" sz="1900" kern="1200"/>
            <a:t>responsible for enforcing member discipline. This responsibility rests solely with the adviser and/or faculty council. Do not involve members/officers in disciplinary matters at any time. This may violate local, state and federal student privacy laws. </a:t>
          </a:r>
        </a:p>
      </dsp:txBody>
      <dsp:txXfrm>
        <a:off x="0" y="2096003"/>
        <a:ext cx="8258783" cy="1375204"/>
      </dsp:txXfrm>
    </dsp:sp>
    <dsp:sp modelId="{9B42C367-3839-43D8-9BB2-223C06380ACA}">
      <dsp:nvSpPr>
        <dsp:cNvPr id="0" name=""/>
        <dsp:cNvSpPr/>
      </dsp:nvSpPr>
      <dsp:spPr>
        <a:xfrm rot="10800000">
          <a:off x="0" y="1565"/>
          <a:ext cx="8258783" cy="2115065"/>
        </a:xfrm>
        <a:prstGeom prst="upArrowCallou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a:t>Unacceptable forms of notification include: </a:t>
          </a:r>
        </a:p>
      </dsp:txBody>
      <dsp:txXfrm rot="-10800000">
        <a:off x="0" y="1565"/>
        <a:ext cx="8258783" cy="742387"/>
      </dsp:txXfrm>
    </dsp:sp>
    <dsp:sp modelId="{A1F3D85F-DD2E-4F2A-8897-651EDACF6522}">
      <dsp:nvSpPr>
        <dsp:cNvPr id="0" name=""/>
        <dsp:cNvSpPr/>
      </dsp:nvSpPr>
      <dsp:spPr>
        <a:xfrm>
          <a:off x="0" y="743953"/>
          <a:ext cx="4129391" cy="632404"/>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a:t>Posting general messages on the school website/social media or sending mass text messages to members. </a:t>
          </a:r>
        </a:p>
      </dsp:txBody>
      <dsp:txXfrm>
        <a:off x="0" y="743953"/>
        <a:ext cx="4129391" cy="632404"/>
      </dsp:txXfrm>
    </dsp:sp>
    <dsp:sp modelId="{8DDFAB5C-9012-4394-8E5C-48607E5A38E6}">
      <dsp:nvSpPr>
        <dsp:cNvPr id="0" name=""/>
        <dsp:cNvSpPr/>
      </dsp:nvSpPr>
      <dsp:spPr>
        <a:xfrm>
          <a:off x="4129391" y="743953"/>
          <a:ext cx="4129391" cy="632404"/>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a:t>Using chapter officers to deliver disciplinary notices and/or to decide member discipline.</a:t>
          </a:r>
        </a:p>
      </dsp:txBody>
      <dsp:txXfrm>
        <a:off x="4129391" y="743953"/>
        <a:ext cx="4129391" cy="63240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140DDC-4FD9-4CA3-90A1-A43CDC7A2796}">
      <dsp:nvSpPr>
        <dsp:cNvPr id="0" name=""/>
        <dsp:cNvSpPr/>
      </dsp:nvSpPr>
      <dsp:spPr>
        <a:xfrm>
          <a:off x="0" y="566613"/>
          <a:ext cx="8258783" cy="103979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3442E6-2100-40EF-A3B7-44F5D69ECDF3}">
      <dsp:nvSpPr>
        <dsp:cNvPr id="0" name=""/>
        <dsp:cNvSpPr/>
      </dsp:nvSpPr>
      <dsp:spPr>
        <a:xfrm>
          <a:off x="314539" y="800568"/>
          <a:ext cx="571889" cy="57188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723DEA-4218-472E-AC0F-874E108DB2B6}">
      <dsp:nvSpPr>
        <dsp:cNvPr id="0" name=""/>
        <dsp:cNvSpPr/>
      </dsp:nvSpPr>
      <dsp:spPr>
        <a:xfrm>
          <a:off x="1200967" y="566613"/>
          <a:ext cx="7056641" cy="1039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045" tIns="110045" rIns="110045" bIns="110045" numCol="1" spcCol="1270" anchor="ctr" anchorCtr="0">
          <a:noAutofit/>
        </a:bodyPr>
        <a:lstStyle/>
        <a:p>
          <a:pPr marL="0" lvl="0" indent="0" algn="l" defTabSz="622300">
            <a:lnSpc>
              <a:spcPct val="100000"/>
            </a:lnSpc>
            <a:spcBef>
              <a:spcPct val="0"/>
            </a:spcBef>
            <a:spcAft>
              <a:spcPct val="35000"/>
            </a:spcAft>
            <a:buNone/>
          </a:pPr>
          <a:r>
            <a:rPr lang="en-US" sz="1400" b="1" kern="1200"/>
            <a:t>Reasonable amount of time</a:t>
          </a:r>
          <a:r>
            <a:rPr lang="en-US" sz="1400" kern="1200"/>
            <a:t>: Sufficient time should be given to correct the deficiency, depending on the issue. In the case of the GPA, at least </a:t>
          </a:r>
          <a:r>
            <a:rPr lang="en-US" sz="1400" u="sng" kern="1200"/>
            <a:t>one semester/grading period</a:t>
          </a:r>
          <a:r>
            <a:rPr lang="en-US" sz="1400" kern="1200"/>
            <a:t> should be given for the member to earn grades that will be calculated into the cumulative GPA.  </a:t>
          </a:r>
        </a:p>
      </dsp:txBody>
      <dsp:txXfrm>
        <a:off x="1200967" y="566613"/>
        <a:ext cx="7056641" cy="1039798"/>
      </dsp:txXfrm>
    </dsp:sp>
    <dsp:sp modelId="{62A04854-9A82-43BD-9A0F-711A3770049A}">
      <dsp:nvSpPr>
        <dsp:cNvPr id="0" name=""/>
        <dsp:cNvSpPr/>
      </dsp:nvSpPr>
      <dsp:spPr>
        <a:xfrm>
          <a:off x="0" y="1866361"/>
          <a:ext cx="8258783" cy="103979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743641-5E9B-4EA1-8664-00CD8A1E5CEB}">
      <dsp:nvSpPr>
        <dsp:cNvPr id="0" name=""/>
        <dsp:cNvSpPr/>
      </dsp:nvSpPr>
      <dsp:spPr>
        <a:xfrm>
          <a:off x="314539" y="2100316"/>
          <a:ext cx="571889" cy="57188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7439B15-2287-4F0E-9B5E-2402762C41D4}">
      <dsp:nvSpPr>
        <dsp:cNvPr id="0" name=""/>
        <dsp:cNvSpPr/>
      </dsp:nvSpPr>
      <dsp:spPr>
        <a:xfrm>
          <a:off x="1200967" y="1866361"/>
          <a:ext cx="3716452" cy="1039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045" tIns="110045" rIns="110045" bIns="110045" numCol="1" spcCol="1270" anchor="ctr" anchorCtr="0">
          <a:noAutofit/>
        </a:bodyPr>
        <a:lstStyle/>
        <a:p>
          <a:pPr marL="0" lvl="0" indent="0" algn="l" defTabSz="622300">
            <a:lnSpc>
              <a:spcPct val="100000"/>
            </a:lnSpc>
            <a:spcBef>
              <a:spcPct val="0"/>
            </a:spcBef>
            <a:spcAft>
              <a:spcPct val="35000"/>
            </a:spcAft>
            <a:buNone/>
          </a:pPr>
          <a:r>
            <a:rPr lang="en-US" sz="1400" kern="1200"/>
            <a:t>Varying timeframes may exist for:</a:t>
          </a:r>
        </a:p>
      </dsp:txBody>
      <dsp:txXfrm>
        <a:off x="1200967" y="1866361"/>
        <a:ext cx="3716452" cy="1039798"/>
      </dsp:txXfrm>
    </dsp:sp>
    <dsp:sp modelId="{B0FA7549-868A-4B57-827F-184FB134FD5A}">
      <dsp:nvSpPr>
        <dsp:cNvPr id="0" name=""/>
        <dsp:cNvSpPr/>
      </dsp:nvSpPr>
      <dsp:spPr>
        <a:xfrm>
          <a:off x="4917419" y="1866361"/>
          <a:ext cx="3340189" cy="1039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045" tIns="110045" rIns="110045" bIns="110045" numCol="1" spcCol="1270" anchor="ctr" anchorCtr="0">
          <a:noAutofit/>
        </a:bodyPr>
        <a:lstStyle/>
        <a:p>
          <a:pPr marL="0" lvl="0" indent="0" algn="l" defTabSz="488950">
            <a:lnSpc>
              <a:spcPct val="100000"/>
            </a:lnSpc>
            <a:spcBef>
              <a:spcPct val="0"/>
            </a:spcBef>
            <a:spcAft>
              <a:spcPct val="35000"/>
            </a:spcAft>
            <a:buNone/>
          </a:pPr>
          <a:r>
            <a:rPr lang="en-US" sz="1100" kern="1200"/>
            <a:t>Submitting service documentation</a:t>
          </a:r>
        </a:p>
        <a:p>
          <a:pPr marL="0" lvl="0" indent="0" algn="l" defTabSz="488950">
            <a:lnSpc>
              <a:spcPct val="100000"/>
            </a:lnSpc>
            <a:spcBef>
              <a:spcPct val="0"/>
            </a:spcBef>
            <a:spcAft>
              <a:spcPct val="35000"/>
            </a:spcAft>
            <a:buNone/>
          </a:pPr>
          <a:r>
            <a:rPr lang="en-US" sz="1100" kern="1200"/>
            <a:t>Approaching the limits for meeting absences</a:t>
          </a:r>
        </a:p>
        <a:p>
          <a:pPr marL="0" lvl="0" indent="0" algn="l" defTabSz="488950">
            <a:lnSpc>
              <a:spcPct val="100000"/>
            </a:lnSpc>
            <a:spcBef>
              <a:spcPct val="0"/>
            </a:spcBef>
            <a:spcAft>
              <a:spcPct val="35000"/>
            </a:spcAft>
            <a:buNone/>
          </a:pPr>
          <a:r>
            <a:rPr lang="en-US" sz="1100" kern="1200"/>
            <a:t>Other deficiencies</a:t>
          </a:r>
        </a:p>
        <a:p>
          <a:pPr marL="0" lvl="0" indent="0" algn="l" defTabSz="488950">
            <a:lnSpc>
              <a:spcPct val="100000"/>
            </a:lnSpc>
            <a:spcBef>
              <a:spcPct val="0"/>
            </a:spcBef>
            <a:spcAft>
              <a:spcPct val="35000"/>
            </a:spcAft>
            <a:buNone/>
          </a:pPr>
          <a:r>
            <a:rPr lang="en-US" sz="1100" kern="1200"/>
            <a:t>Use the sample warning letter provided in the ARC and adjust to suit the deficiency. </a:t>
          </a:r>
        </a:p>
      </dsp:txBody>
      <dsp:txXfrm>
        <a:off x="4917419" y="1866361"/>
        <a:ext cx="3340189" cy="103979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4.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6.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9.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8475" cy="465138"/>
          </a:xfrm>
          <a:prstGeom prst="rect">
            <a:avLst/>
          </a:prstGeom>
          <a:noFill/>
          <a:ln>
            <a:noFill/>
          </a:ln>
        </p:spPr>
        <p:txBody>
          <a:bodyPr spcFirstLastPara="1" wrap="square" lIns="93175" tIns="46575" rIns="93175" bIns="4657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Verdana"/>
                <a:ea typeface="Verdana"/>
                <a:cs typeface="Verdana"/>
                <a:sym typeface="Verdana"/>
              </a:defRPr>
            </a:lvl1pPr>
            <a:lvl2pPr marR="0" lvl="1" algn="ctr"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Verdana"/>
                <a:ea typeface="Verdana"/>
                <a:cs typeface="Verdana"/>
                <a:sym typeface="Verdana"/>
              </a:defRPr>
            </a:lvl2pPr>
            <a:lvl3pPr marR="0" lvl="2" algn="ctr"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Verdana"/>
                <a:ea typeface="Verdana"/>
                <a:cs typeface="Verdana"/>
                <a:sym typeface="Verdana"/>
              </a:defRPr>
            </a:lvl3pPr>
            <a:lvl4pPr marR="0" lvl="3" algn="ctr"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Verdana"/>
                <a:ea typeface="Verdana"/>
                <a:cs typeface="Verdana"/>
                <a:sym typeface="Verdana"/>
              </a:defRPr>
            </a:lvl4pPr>
            <a:lvl5pPr marR="0" lvl="4" algn="ctr"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Verdana"/>
                <a:ea typeface="Verdana"/>
                <a:cs typeface="Verdana"/>
                <a:sym typeface="Verdana"/>
              </a:defRPr>
            </a:lvl9pPr>
          </a:lstStyle>
          <a:p>
            <a:endParaRPr/>
          </a:p>
        </p:txBody>
      </p:sp>
      <p:sp>
        <p:nvSpPr>
          <p:cNvPr id="4" name="Google Shape;4;n"/>
          <p:cNvSpPr txBox="1">
            <a:spLocks noGrp="1"/>
          </p:cNvSpPr>
          <p:nvPr>
            <p:ph type="dt" idx="10"/>
          </p:nvPr>
        </p:nvSpPr>
        <p:spPr>
          <a:xfrm>
            <a:off x="3971925" y="0"/>
            <a:ext cx="3038475" cy="465138"/>
          </a:xfrm>
          <a:prstGeom prst="rect">
            <a:avLst/>
          </a:prstGeom>
          <a:noFill/>
          <a:ln>
            <a:noFill/>
          </a:ln>
        </p:spPr>
        <p:txBody>
          <a:bodyPr spcFirstLastPara="1" wrap="square" lIns="93175" tIns="46575" rIns="93175" bIns="4657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Verdana"/>
                <a:ea typeface="Verdana"/>
                <a:cs typeface="Verdana"/>
                <a:sym typeface="Verdana"/>
              </a:defRPr>
            </a:lvl1pPr>
            <a:lvl2pPr marR="0" lvl="1" algn="ctr"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Verdana"/>
                <a:ea typeface="Verdana"/>
                <a:cs typeface="Verdana"/>
                <a:sym typeface="Verdana"/>
              </a:defRPr>
            </a:lvl2pPr>
            <a:lvl3pPr marR="0" lvl="2" algn="ctr"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Verdana"/>
                <a:ea typeface="Verdana"/>
                <a:cs typeface="Verdana"/>
                <a:sym typeface="Verdana"/>
              </a:defRPr>
            </a:lvl3pPr>
            <a:lvl4pPr marR="0" lvl="3" algn="ctr"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Verdana"/>
                <a:ea typeface="Verdana"/>
                <a:cs typeface="Verdana"/>
                <a:sym typeface="Verdana"/>
              </a:defRPr>
            </a:lvl4pPr>
            <a:lvl5pPr marR="0" lvl="4" algn="ctr"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Verdana"/>
                <a:ea typeface="Verdana"/>
                <a:cs typeface="Verdana"/>
                <a:sym typeface="Verdana"/>
              </a:defRPr>
            </a:lvl9pPr>
          </a:lstStyle>
          <a:p>
            <a:endParaRPr/>
          </a:p>
        </p:txBody>
      </p:sp>
      <p:sp>
        <p:nvSpPr>
          <p:cNvPr id="5" name="Google Shape;5;n"/>
          <p:cNvSpPr>
            <a:spLocks noGrp="1" noRot="1" noChangeAspect="1"/>
          </p:cNvSpPr>
          <p:nvPr>
            <p:ph type="sldImg" idx="3"/>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35038" y="4416425"/>
            <a:ext cx="5140325" cy="4183063"/>
          </a:xfrm>
          <a:prstGeom prst="rect">
            <a:avLst/>
          </a:prstGeom>
          <a:noFill/>
          <a:ln>
            <a:noFill/>
          </a:ln>
        </p:spPr>
        <p:txBody>
          <a:bodyPr spcFirstLastPara="1" wrap="square" lIns="93175" tIns="46575" rIns="93175" bIns="46575"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31263"/>
            <a:ext cx="3038475" cy="465137"/>
          </a:xfrm>
          <a:prstGeom prst="rect">
            <a:avLst/>
          </a:prstGeom>
          <a:noFill/>
          <a:ln>
            <a:noFill/>
          </a:ln>
        </p:spPr>
        <p:txBody>
          <a:bodyPr spcFirstLastPara="1" wrap="square" lIns="93175" tIns="46575" rIns="93175" bIns="4657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Verdana"/>
                <a:ea typeface="Verdana"/>
                <a:cs typeface="Verdana"/>
                <a:sym typeface="Verdana"/>
              </a:defRPr>
            </a:lvl1pPr>
            <a:lvl2pPr marR="0" lvl="1" algn="ctr"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Verdana"/>
                <a:ea typeface="Verdana"/>
                <a:cs typeface="Verdana"/>
                <a:sym typeface="Verdana"/>
              </a:defRPr>
            </a:lvl2pPr>
            <a:lvl3pPr marR="0" lvl="2" algn="ctr"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Verdana"/>
                <a:ea typeface="Verdana"/>
                <a:cs typeface="Verdana"/>
                <a:sym typeface="Verdana"/>
              </a:defRPr>
            </a:lvl3pPr>
            <a:lvl4pPr marR="0" lvl="3" algn="ctr"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Verdana"/>
                <a:ea typeface="Verdana"/>
                <a:cs typeface="Verdana"/>
                <a:sym typeface="Verdana"/>
              </a:defRPr>
            </a:lvl4pPr>
            <a:lvl5pPr marR="0" lvl="4" algn="ctr"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Verdana"/>
                <a:ea typeface="Verdana"/>
                <a:cs typeface="Verdana"/>
                <a:sym typeface="Verdana"/>
              </a:defRPr>
            </a:lvl9pPr>
          </a:lstStyle>
          <a:p>
            <a:endParaRPr/>
          </a:p>
        </p:txBody>
      </p:sp>
      <p:sp>
        <p:nvSpPr>
          <p:cNvPr id="8" name="Google Shape;8;n"/>
          <p:cNvSpPr txBox="1">
            <a:spLocks noGrp="1"/>
          </p:cNvSpPr>
          <p:nvPr>
            <p:ph type="sldNum" idx="12"/>
          </p:nvPr>
        </p:nvSpPr>
        <p:spPr>
          <a:xfrm>
            <a:off x="3971925" y="8831263"/>
            <a:ext cx="3038475" cy="465137"/>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Verdana"/>
                <a:ea typeface="Verdana"/>
                <a:cs typeface="Verdana"/>
                <a:sym typeface="Verdana"/>
              </a:rPr>
              <a:t>‹#›</a:t>
            </a:fld>
            <a:endParaRPr sz="1200" b="0" i="0" u="none" strike="noStrike" cap="none">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66347405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Highlight the Flex Guide and the Discipline and Dismissal Section</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Verdana"/>
                <a:ea typeface="Verdana"/>
                <a:cs typeface="Verdana"/>
                <a:sym typeface="Verdana"/>
              </a:rPr>
              <a:t>5</a:t>
            </a:fld>
            <a:endParaRPr lang="en-US" sz="1200" b="0" i="0" u="none" strike="noStrike" cap="none">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1246943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Verdana"/>
                <a:ea typeface="Verdana"/>
                <a:cs typeface="Verdana"/>
                <a:sym typeface="Verdana"/>
              </a:rPr>
              <a:t>15</a:t>
            </a:fld>
            <a:endParaRPr lang="en-US" sz="1200" b="0" i="0" u="none" strike="noStrike" cap="none">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398611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Verdana"/>
                <a:ea typeface="Verdana"/>
                <a:cs typeface="Verdana"/>
                <a:sym typeface="Verdana"/>
              </a:rPr>
              <a:t>16</a:t>
            </a:fld>
            <a:endParaRPr lang="en-US" sz="1200" b="0" i="0" u="none" strike="noStrike" cap="none">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4146450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altLang="en-US" sz="1200" dirty="0">
                <a:solidFill>
                  <a:srgbClr val="00AAE7"/>
                </a:solidFill>
                <a:latin typeface="+mn-lt"/>
              </a:rPr>
              <a:t>Refer to your school’s Code of Conduct or disciplinary policies for reference.  </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Verdana"/>
                <a:ea typeface="Verdana"/>
                <a:cs typeface="Verdana"/>
                <a:sym typeface="Verdana"/>
              </a:rPr>
              <a:t>17</a:t>
            </a:fld>
            <a:endParaRPr lang="en-US" sz="1200" b="0" i="0" u="none" strike="noStrike" cap="none">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1238223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br>
              <a:rPr lang="en-US" dirty="0"/>
            </a:br>
            <a:r>
              <a:rPr lang="en-US" dirty="0"/>
              <a:t>Re: completing a project: tell the story of the council that required a member to complete a presentation on underage drinking/driving in lieu of dismissing for alcohol possession. The member had to complete three presentations for freshman orientation, mid-year assembly, etc. to satisfy this requirement and be returned to good standing.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Verdana"/>
                <a:ea typeface="Verdana"/>
                <a:cs typeface="Verdana"/>
                <a:sym typeface="Verdana"/>
              </a:rPr>
              <a:t>18</a:t>
            </a:fld>
            <a:endParaRPr lang="en-US" sz="1200" b="0" i="0" u="none" strike="noStrike" cap="none">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905458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altLang="en-US" sz="1200" dirty="0">
              <a:solidFill>
                <a:srgbClr val="00AAE7"/>
              </a:solidFill>
              <a:latin typeface="+mn-lt"/>
            </a:endParaRPr>
          </a:p>
          <a:p>
            <a:br>
              <a:rPr lang="en-US" dirty="0"/>
            </a:br>
            <a:br>
              <a:rPr lang="en-US" dirty="0"/>
            </a:br>
            <a:r>
              <a:rPr lang="en-US" dirty="0"/>
              <a:t>Re: completing a project: tell the story of the council that required a member to complete a presentation on underage drinking/driving in lieu of dismissing for alcohol possession. The member had to complete three presentations for freshman orientation, mid-year assembly, etc. to satisfy this requirement and be returned to good standing.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Verdana"/>
                <a:ea typeface="Verdana"/>
                <a:cs typeface="Verdana"/>
                <a:sym typeface="Verdana"/>
              </a:rPr>
              <a:t>19</a:t>
            </a:fld>
            <a:endParaRPr lang="en-US" sz="1200" b="0" i="0" u="none" strike="noStrike" cap="none">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1038992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br>
              <a:rPr lang="en-US" dirty="0"/>
            </a:br>
            <a:r>
              <a:rPr lang="en-US" dirty="0"/>
              <a:t>Re: completing a project: tell the story of the council that required a member to complete a presentation on underage drinking/driving in lieu of dismissing for alcohol possession. The member had to complete three presentations for freshman orientation, mid-year assembly, etc. to satisfy this requirement and be returned to good standing.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Verdana"/>
                <a:ea typeface="Verdana"/>
                <a:cs typeface="Verdana"/>
                <a:sym typeface="Verdana"/>
              </a:rPr>
              <a:t>20</a:t>
            </a:fld>
            <a:endParaRPr lang="en-US" sz="1200" b="0" i="0" u="none" strike="noStrike" cap="none">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2027880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Verdana"/>
                <a:ea typeface="Verdana"/>
                <a:cs typeface="Verdana"/>
                <a:sym typeface="Verdana"/>
              </a:rPr>
              <a:t>7</a:t>
            </a:fld>
            <a:endParaRPr lang="en-US" sz="1200" b="0" i="0" u="none" strike="noStrike" cap="none">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3702341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Verdana"/>
                <a:ea typeface="Verdana"/>
                <a:cs typeface="Verdana"/>
                <a:sym typeface="Verdana"/>
              </a:rPr>
              <a:t>8</a:t>
            </a:fld>
            <a:endParaRPr lang="en-US" sz="1200" b="0" i="0" u="none" strike="noStrike" cap="none">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1939756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Verdana"/>
                <a:ea typeface="Verdana"/>
                <a:cs typeface="Verdana"/>
                <a:sym typeface="Verdana"/>
              </a:rPr>
              <a:t>9</a:t>
            </a:fld>
            <a:endParaRPr lang="en-US" sz="1200" b="0" i="0" u="none" strike="noStrike" cap="none">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2016883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Verdana"/>
                <a:ea typeface="Verdana"/>
                <a:cs typeface="Verdana"/>
                <a:sym typeface="Verdana"/>
              </a:rPr>
              <a:t>10</a:t>
            </a:fld>
            <a:endParaRPr lang="en-US" sz="1200" b="0" i="0" u="none" strike="noStrike" cap="none">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3386440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Verdana"/>
                <a:ea typeface="Verdana"/>
                <a:cs typeface="Verdana"/>
                <a:sym typeface="Verdana"/>
              </a:rPr>
              <a:t>11</a:t>
            </a:fld>
            <a:endParaRPr lang="en-US" sz="1200" b="0" i="0" u="none" strike="noStrike" cap="none">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973343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Verdana"/>
                <a:ea typeface="Verdana"/>
                <a:cs typeface="Verdana"/>
                <a:sym typeface="Verdana"/>
              </a:rPr>
              <a:t>12</a:t>
            </a:fld>
            <a:endParaRPr lang="en-US" sz="1200" b="0" i="0" u="none" strike="noStrike" cap="none">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3575100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Verdana"/>
                <a:ea typeface="Verdana"/>
                <a:cs typeface="Verdana"/>
                <a:sym typeface="Verdana"/>
              </a:rPr>
              <a:t>13</a:t>
            </a:fld>
            <a:endParaRPr lang="en-US" sz="1200" b="0" i="0" u="none" strike="noStrike" cap="none">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809930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Verdana"/>
                <a:ea typeface="Verdana"/>
                <a:cs typeface="Verdana"/>
                <a:sym typeface="Verdana"/>
              </a:rPr>
              <a:t>14</a:t>
            </a:fld>
            <a:endParaRPr lang="en-US" sz="1200" b="0" i="0" u="none" strike="noStrike" cap="none">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921630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emf"/></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54B73-8231-FA44-999F-364A21331548}"/>
              </a:ext>
            </a:extLst>
          </p:cNvPr>
          <p:cNvSpPr>
            <a:spLocks noGrp="1"/>
          </p:cNvSpPr>
          <p:nvPr>
            <p:ph type="ctrTitle"/>
          </p:nvPr>
        </p:nvSpPr>
        <p:spPr>
          <a:xfrm>
            <a:off x="1143000" y="1571358"/>
            <a:ext cx="6858000" cy="1790700"/>
          </a:xfrm>
        </p:spPr>
        <p:txBody>
          <a:bodyPr anchor="b">
            <a:normAutofit/>
          </a:bodyPr>
          <a:lstStyle>
            <a:lvl1pPr algn="ctr">
              <a:defRPr sz="5400">
                <a:solidFill>
                  <a:srgbClr val="0075BC"/>
                </a:solidFill>
              </a:defRPr>
            </a:lvl1pPr>
          </a:lstStyle>
          <a:p>
            <a:r>
              <a:rPr lang="en-US" dirty="0"/>
              <a:t>Click to edit Master title style</a:t>
            </a:r>
          </a:p>
        </p:txBody>
      </p:sp>
      <p:sp>
        <p:nvSpPr>
          <p:cNvPr id="3" name="Subtitle 2">
            <a:extLst>
              <a:ext uri="{FF2B5EF4-FFF2-40B4-BE49-F238E27FC236}">
                <a16:creationId xmlns:a16="http://schemas.microsoft.com/office/drawing/2014/main" id="{AD861D64-423A-AD40-9A39-B47328E8310E}"/>
              </a:ext>
            </a:extLst>
          </p:cNvPr>
          <p:cNvSpPr>
            <a:spLocks noGrp="1"/>
          </p:cNvSpPr>
          <p:nvPr>
            <p:ph type="subTitle" idx="1"/>
          </p:nvPr>
        </p:nvSpPr>
        <p:spPr>
          <a:xfrm>
            <a:off x="1143000" y="3431909"/>
            <a:ext cx="6858000" cy="748206"/>
          </a:xfrm>
        </p:spPr>
        <p:txBody>
          <a:bodyPr/>
          <a:lstStyle>
            <a:lvl1pPr marL="0" indent="0" algn="ctr">
              <a:buNone/>
              <a:defRPr sz="2400">
                <a:solidFill>
                  <a:srgbClr val="59595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3FED568E-C108-5947-A30D-BC50F3DF48D8}"/>
              </a:ext>
            </a:extLst>
          </p:cNvPr>
          <p:cNvSpPr>
            <a:spLocks noGrp="1"/>
          </p:cNvSpPr>
          <p:nvPr>
            <p:ph type="dt" sz="half" idx="10"/>
          </p:nvPr>
        </p:nvSpPr>
        <p:spPr/>
        <p:txBody>
          <a:bodyPr/>
          <a:lstStyle/>
          <a:p>
            <a:fld id="{77258C30-EC98-9B41-A76B-B9DD19E51F82}" type="datetimeFigureOut">
              <a:rPr lang="en-US" smtClean="0"/>
              <a:t>5/4/2023</a:t>
            </a:fld>
            <a:endParaRPr lang="en-US"/>
          </a:p>
        </p:txBody>
      </p:sp>
      <p:sp>
        <p:nvSpPr>
          <p:cNvPr id="5" name="Footer Placeholder 4">
            <a:extLst>
              <a:ext uri="{FF2B5EF4-FFF2-40B4-BE49-F238E27FC236}">
                <a16:creationId xmlns:a16="http://schemas.microsoft.com/office/drawing/2014/main" id="{34E4C135-C88E-3B4A-8559-57F19C6D14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9A9205-6EE1-DB4B-A5C8-467C36C58712}"/>
              </a:ext>
            </a:extLst>
          </p:cNvPr>
          <p:cNvSpPr>
            <a:spLocks noGrp="1"/>
          </p:cNvSpPr>
          <p:nvPr>
            <p:ph type="sldNum" sz="quarter" idx="12"/>
          </p:nvPr>
        </p:nvSpPr>
        <p:spPr/>
        <p:txBody>
          <a:bodyPr/>
          <a:lstStyle/>
          <a:p>
            <a:fld id="{54B84AF1-DA11-974A-BD59-CE835F7CA3F5}" type="slidenum">
              <a:rPr lang="en-US" smtClean="0"/>
              <a:t>‹#›</a:t>
            </a:fld>
            <a:endParaRPr lang="en-US"/>
          </a:p>
        </p:txBody>
      </p:sp>
    </p:spTree>
    <p:extLst>
      <p:ext uri="{BB962C8B-B14F-4D97-AF65-F5344CB8AC3E}">
        <p14:creationId xmlns:p14="http://schemas.microsoft.com/office/powerpoint/2010/main" val="3983038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Layout">
    <p:spTree>
      <p:nvGrpSpPr>
        <p:cNvPr id="1" name=""/>
        <p:cNvGrpSpPr/>
        <p:nvPr/>
      </p:nvGrpSpPr>
      <p:grpSpPr>
        <a:xfrm>
          <a:off x="0" y="0"/>
          <a:ext cx="0" cy="0"/>
          <a:chOff x="0" y="0"/>
          <a:chExt cx="0" cy="0"/>
        </a:xfrm>
      </p:grpSpPr>
      <p:pic>
        <p:nvPicPr>
          <p:cNvPr id="6" name="Picture 5" descr="A picture containing bird&#10;&#10;Description automatically generated">
            <a:extLst>
              <a:ext uri="{FF2B5EF4-FFF2-40B4-BE49-F238E27FC236}">
                <a16:creationId xmlns:a16="http://schemas.microsoft.com/office/drawing/2014/main" id="{E243ADBB-C918-964D-8B1C-9B39E1E5C69A}"/>
              </a:ext>
            </a:extLst>
          </p:cNvPr>
          <p:cNvPicPr>
            <a:picLocks noChangeAspect="1"/>
          </p:cNvPicPr>
          <p:nvPr userDrawn="1"/>
        </p:nvPicPr>
        <p:blipFill>
          <a:blip r:embed="rId2"/>
          <a:stretch>
            <a:fillRect/>
          </a:stretch>
        </p:blipFill>
        <p:spPr>
          <a:xfrm>
            <a:off x="0" y="0"/>
            <a:ext cx="9144000" cy="1190754"/>
          </a:xfrm>
          <a:prstGeom prst="rect">
            <a:avLst/>
          </a:prstGeom>
        </p:spPr>
      </p:pic>
      <p:sp>
        <p:nvSpPr>
          <p:cNvPr id="8" name="Title 1">
            <a:extLst>
              <a:ext uri="{FF2B5EF4-FFF2-40B4-BE49-F238E27FC236}">
                <a16:creationId xmlns:a16="http://schemas.microsoft.com/office/drawing/2014/main" id="{C07E4B40-E0C2-7B4D-946E-2F40EEC7F462}"/>
              </a:ext>
            </a:extLst>
          </p:cNvPr>
          <p:cNvSpPr>
            <a:spLocks noGrp="1"/>
          </p:cNvSpPr>
          <p:nvPr>
            <p:ph type="title"/>
          </p:nvPr>
        </p:nvSpPr>
        <p:spPr>
          <a:xfrm>
            <a:off x="628650" y="274638"/>
            <a:ext cx="7886700" cy="993775"/>
          </a:xfrm>
        </p:spPr>
        <p:txBody>
          <a:bodyPr>
            <a:normAutofit/>
          </a:bodyPr>
          <a:lstStyle>
            <a:lvl1pPr>
              <a:defRPr sz="3200"/>
            </a:lvl1pPr>
          </a:lstStyle>
          <a:p>
            <a:r>
              <a:rPr lang="en-US" dirty="0"/>
              <a:t>Click to edit Master title style</a:t>
            </a:r>
          </a:p>
        </p:txBody>
      </p:sp>
      <p:pic>
        <p:nvPicPr>
          <p:cNvPr id="11" name="Picture 10">
            <a:extLst>
              <a:ext uri="{FF2B5EF4-FFF2-40B4-BE49-F238E27FC236}">
                <a16:creationId xmlns:a16="http://schemas.microsoft.com/office/drawing/2014/main" id="{3D557357-4265-3540-8D1E-91D6231909D7}"/>
              </a:ext>
            </a:extLst>
          </p:cNvPr>
          <p:cNvPicPr>
            <a:picLocks noChangeAspect="1"/>
          </p:cNvPicPr>
          <p:nvPr userDrawn="1"/>
        </p:nvPicPr>
        <p:blipFill>
          <a:blip r:embed="rId3"/>
          <a:stretch>
            <a:fillRect/>
          </a:stretch>
        </p:blipFill>
        <p:spPr>
          <a:xfrm>
            <a:off x="201921" y="4579684"/>
            <a:ext cx="323284" cy="404105"/>
          </a:xfrm>
          <a:prstGeom prst="rect">
            <a:avLst/>
          </a:prstGeom>
        </p:spPr>
      </p:pic>
      <p:pic>
        <p:nvPicPr>
          <p:cNvPr id="14" name="Picture 13">
            <a:extLst>
              <a:ext uri="{FF2B5EF4-FFF2-40B4-BE49-F238E27FC236}">
                <a16:creationId xmlns:a16="http://schemas.microsoft.com/office/drawing/2014/main" id="{D585FF16-3415-1F4E-A606-7238BED8632A}"/>
              </a:ext>
            </a:extLst>
          </p:cNvPr>
          <p:cNvPicPr>
            <a:picLocks noChangeAspect="1"/>
          </p:cNvPicPr>
          <p:nvPr userDrawn="1"/>
        </p:nvPicPr>
        <p:blipFill>
          <a:blip r:embed="rId4"/>
          <a:stretch>
            <a:fillRect/>
          </a:stretch>
        </p:blipFill>
        <p:spPr>
          <a:xfrm>
            <a:off x="650834" y="4553948"/>
            <a:ext cx="122889" cy="430110"/>
          </a:xfrm>
          <a:prstGeom prst="rect">
            <a:avLst/>
          </a:prstGeom>
        </p:spPr>
      </p:pic>
      <p:pic>
        <p:nvPicPr>
          <p:cNvPr id="16" name="Picture 15" descr="A close up of a sign&#10;&#10;Description automatically generated">
            <a:extLst>
              <a:ext uri="{FF2B5EF4-FFF2-40B4-BE49-F238E27FC236}">
                <a16:creationId xmlns:a16="http://schemas.microsoft.com/office/drawing/2014/main" id="{BE85E1FA-2CB9-4648-9E63-837F49608D39}"/>
              </a:ext>
            </a:extLst>
          </p:cNvPr>
          <p:cNvPicPr>
            <a:picLocks noChangeAspect="1"/>
          </p:cNvPicPr>
          <p:nvPr userDrawn="1"/>
        </p:nvPicPr>
        <p:blipFill>
          <a:blip r:embed="rId5"/>
          <a:stretch>
            <a:fillRect/>
          </a:stretch>
        </p:blipFill>
        <p:spPr>
          <a:xfrm>
            <a:off x="877169" y="4584242"/>
            <a:ext cx="392832" cy="405783"/>
          </a:xfrm>
          <a:prstGeom prst="rect">
            <a:avLst/>
          </a:prstGeom>
        </p:spPr>
      </p:pic>
      <p:sp>
        <p:nvSpPr>
          <p:cNvPr id="17" name="Content Placeholder 2">
            <a:extLst>
              <a:ext uri="{FF2B5EF4-FFF2-40B4-BE49-F238E27FC236}">
                <a16:creationId xmlns:a16="http://schemas.microsoft.com/office/drawing/2014/main" id="{C43877DC-06E6-F344-8DE6-AD3B734A20A5}"/>
              </a:ext>
            </a:extLst>
          </p:cNvPr>
          <p:cNvSpPr>
            <a:spLocks noGrp="1"/>
          </p:cNvSpPr>
          <p:nvPr>
            <p:ph sz="half" idx="1"/>
          </p:nvPr>
        </p:nvSpPr>
        <p:spPr>
          <a:xfrm>
            <a:off x="628650" y="1370013"/>
            <a:ext cx="3867150" cy="30157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3">
            <a:extLst>
              <a:ext uri="{FF2B5EF4-FFF2-40B4-BE49-F238E27FC236}">
                <a16:creationId xmlns:a16="http://schemas.microsoft.com/office/drawing/2014/main" id="{65E15AFC-DAC7-0541-81B2-FDE4CEE15981}"/>
              </a:ext>
            </a:extLst>
          </p:cNvPr>
          <p:cNvSpPr>
            <a:spLocks noGrp="1"/>
          </p:cNvSpPr>
          <p:nvPr>
            <p:ph sz="half" idx="2"/>
          </p:nvPr>
        </p:nvSpPr>
        <p:spPr>
          <a:xfrm>
            <a:off x="4648200" y="1370013"/>
            <a:ext cx="3867150" cy="3015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340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1">
    <p:spTree>
      <p:nvGrpSpPr>
        <p:cNvPr id="1" name=""/>
        <p:cNvGrpSpPr/>
        <p:nvPr/>
      </p:nvGrpSpPr>
      <p:grpSpPr>
        <a:xfrm>
          <a:off x="0" y="0"/>
          <a:ext cx="0" cy="0"/>
          <a:chOff x="0" y="0"/>
          <a:chExt cx="0" cy="0"/>
        </a:xfrm>
      </p:grpSpPr>
      <p:pic>
        <p:nvPicPr>
          <p:cNvPr id="8" name="Picture 7" descr="A picture containing bird&#10;&#10;Description automatically generated">
            <a:extLst>
              <a:ext uri="{FF2B5EF4-FFF2-40B4-BE49-F238E27FC236}">
                <a16:creationId xmlns:a16="http://schemas.microsoft.com/office/drawing/2014/main" id="{EC70A7D2-A72D-B645-A301-F7B5E380F2B5}"/>
              </a:ext>
            </a:extLst>
          </p:cNvPr>
          <p:cNvPicPr>
            <a:picLocks noChangeAspect="1"/>
          </p:cNvPicPr>
          <p:nvPr userDrawn="1"/>
        </p:nvPicPr>
        <p:blipFill>
          <a:blip r:embed="rId2"/>
          <a:stretch>
            <a:fillRect/>
          </a:stretch>
        </p:blipFill>
        <p:spPr>
          <a:xfrm>
            <a:off x="0" y="0"/>
            <a:ext cx="9144000" cy="1190754"/>
          </a:xfrm>
          <a:prstGeom prst="rect">
            <a:avLst/>
          </a:prstGeom>
        </p:spPr>
      </p:pic>
      <p:sp>
        <p:nvSpPr>
          <p:cNvPr id="9" name="Title 1">
            <a:extLst>
              <a:ext uri="{FF2B5EF4-FFF2-40B4-BE49-F238E27FC236}">
                <a16:creationId xmlns:a16="http://schemas.microsoft.com/office/drawing/2014/main" id="{0679F508-B6D7-D14D-9142-0FF133440F77}"/>
              </a:ext>
            </a:extLst>
          </p:cNvPr>
          <p:cNvSpPr>
            <a:spLocks noGrp="1"/>
          </p:cNvSpPr>
          <p:nvPr>
            <p:ph type="title"/>
          </p:nvPr>
        </p:nvSpPr>
        <p:spPr>
          <a:xfrm>
            <a:off x="628650" y="274638"/>
            <a:ext cx="7886700" cy="993775"/>
          </a:xfrm>
        </p:spPr>
        <p:txBody>
          <a:bodyPr>
            <a:normAutofit/>
          </a:bodyPr>
          <a:lstStyle>
            <a:lvl1pPr>
              <a:defRPr sz="3200"/>
            </a:lvl1pPr>
          </a:lstStyle>
          <a:p>
            <a:r>
              <a:rPr lang="en-US" dirty="0"/>
              <a:t>Click to edit Master title style</a:t>
            </a:r>
          </a:p>
        </p:txBody>
      </p:sp>
      <p:sp>
        <p:nvSpPr>
          <p:cNvPr id="11" name="Content Placeholder 2">
            <a:extLst>
              <a:ext uri="{FF2B5EF4-FFF2-40B4-BE49-F238E27FC236}">
                <a16:creationId xmlns:a16="http://schemas.microsoft.com/office/drawing/2014/main" id="{1ACA49BE-F0AE-E547-B29F-E28899F016C7}"/>
              </a:ext>
            </a:extLst>
          </p:cNvPr>
          <p:cNvSpPr>
            <a:spLocks noGrp="1"/>
          </p:cNvSpPr>
          <p:nvPr>
            <p:ph sz="half" idx="1"/>
          </p:nvPr>
        </p:nvSpPr>
        <p:spPr>
          <a:xfrm>
            <a:off x="628650" y="1370013"/>
            <a:ext cx="3867150" cy="30157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A1BAD1A8-ACC9-044B-9726-19B2803FC668}"/>
              </a:ext>
            </a:extLst>
          </p:cNvPr>
          <p:cNvSpPr>
            <a:spLocks noGrp="1"/>
          </p:cNvSpPr>
          <p:nvPr>
            <p:ph sz="half" idx="2"/>
          </p:nvPr>
        </p:nvSpPr>
        <p:spPr>
          <a:xfrm>
            <a:off x="4648200" y="1370013"/>
            <a:ext cx="3867150" cy="3015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AE3D7E1A-1AC6-8745-AD2B-2841D8DACE2B}"/>
              </a:ext>
            </a:extLst>
          </p:cNvPr>
          <p:cNvPicPr>
            <a:picLocks noChangeAspect="1"/>
          </p:cNvPicPr>
          <p:nvPr userDrawn="1"/>
        </p:nvPicPr>
        <p:blipFill>
          <a:blip r:embed="rId3"/>
          <a:stretch>
            <a:fillRect/>
          </a:stretch>
        </p:blipFill>
        <p:spPr>
          <a:xfrm>
            <a:off x="201921" y="4579684"/>
            <a:ext cx="323284" cy="404105"/>
          </a:xfrm>
          <a:prstGeom prst="rect">
            <a:avLst/>
          </a:prstGeom>
        </p:spPr>
      </p:pic>
      <p:pic>
        <p:nvPicPr>
          <p:cNvPr id="14" name="Picture 13">
            <a:extLst>
              <a:ext uri="{FF2B5EF4-FFF2-40B4-BE49-F238E27FC236}">
                <a16:creationId xmlns:a16="http://schemas.microsoft.com/office/drawing/2014/main" id="{3B667053-BBCC-3843-BFD2-5CF37D7A7CD7}"/>
              </a:ext>
            </a:extLst>
          </p:cNvPr>
          <p:cNvPicPr>
            <a:picLocks noChangeAspect="1"/>
          </p:cNvPicPr>
          <p:nvPr userDrawn="1"/>
        </p:nvPicPr>
        <p:blipFill>
          <a:blip r:embed="rId4"/>
          <a:stretch>
            <a:fillRect/>
          </a:stretch>
        </p:blipFill>
        <p:spPr>
          <a:xfrm>
            <a:off x="650834" y="4553948"/>
            <a:ext cx="122889" cy="430110"/>
          </a:xfrm>
          <a:prstGeom prst="rect">
            <a:avLst/>
          </a:prstGeom>
        </p:spPr>
      </p:pic>
      <p:pic>
        <p:nvPicPr>
          <p:cNvPr id="15" name="Picture 14" descr="A close up of a sign&#10;&#10;Description automatically generated">
            <a:extLst>
              <a:ext uri="{FF2B5EF4-FFF2-40B4-BE49-F238E27FC236}">
                <a16:creationId xmlns:a16="http://schemas.microsoft.com/office/drawing/2014/main" id="{378EF34F-CFCF-2640-ADA8-3EB161993EA9}"/>
              </a:ext>
            </a:extLst>
          </p:cNvPr>
          <p:cNvPicPr>
            <a:picLocks noChangeAspect="1"/>
          </p:cNvPicPr>
          <p:nvPr userDrawn="1"/>
        </p:nvPicPr>
        <p:blipFill>
          <a:blip r:embed="rId5"/>
          <a:stretch>
            <a:fillRect/>
          </a:stretch>
        </p:blipFill>
        <p:spPr>
          <a:xfrm>
            <a:off x="877169" y="4584242"/>
            <a:ext cx="392832" cy="405783"/>
          </a:xfrm>
          <a:prstGeom prst="rect">
            <a:avLst/>
          </a:prstGeom>
        </p:spPr>
      </p:pic>
    </p:spTree>
    <p:extLst>
      <p:ext uri="{BB962C8B-B14F-4D97-AF65-F5344CB8AC3E}">
        <p14:creationId xmlns:p14="http://schemas.microsoft.com/office/powerpoint/2010/main" val="3906484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2">
    <p:spTree>
      <p:nvGrpSpPr>
        <p:cNvPr id="1" name=""/>
        <p:cNvGrpSpPr/>
        <p:nvPr/>
      </p:nvGrpSpPr>
      <p:grpSpPr>
        <a:xfrm>
          <a:off x="0" y="0"/>
          <a:ext cx="0" cy="0"/>
          <a:chOff x="0" y="0"/>
          <a:chExt cx="0" cy="0"/>
        </a:xfrm>
      </p:grpSpPr>
      <p:pic>
        <p:nvPicPr>
          <p:cNvPr id="8" name="Picture 7" descr="A picture containing bird&#10;&#10;Description automatically generated">
            <a:extLst>
              <a:ext uri="{FF2B5EF4-FFF2-40B4-BE49-F238E27FC236}">
                <a16:creationId xmlns:a16="http://schemas.microsoft.com/office/drawing/2014/main" id="{965835B2-A7BC-A740-89AB-D9BAD0614C22}"/>
              </a:ext>
            </a:extLst>
          </p:cNvPr>
          <p:cNvPicPr>
            <a:picLocks noChangeAspect="1"/>
          </p:cNvPicPr>
          <p:nvPr userDrawn="1"/>
        </p:nvPicPr>
        <p:blipFill>
          <a:blip r:embed="rId2"/>
          <a:stretch>
            <a:fillRect/>
          </a:stretch>
        </p:blipFill>
        <p:spPr>
          <a:xfrm>
            <a:off x="0" y="0"/>
            <a:ext cx="9144000" cy="1190754"/>
          </a:xfrm>
          <a:prstGeom prst="rect">
            <a:avLst/>
          </a:prstGeom>
        </p:spPr>
      </p:pic>
      <p:sp>
        <p:nvSpPr>
          <p:cNvPr id="9" name="Title 1">
            <a:extLst>
              <a:ext uri="{FF2B5EF4-FFF2-40B4-BE49-F238E27FC236}">
                <a16:creationId xmlns:a16="http://schemas.microsoft.com/office/drawing/2014/main" id="{49AACFEB-127A-B642-8CCD-26045F95C945}"/>
              </a:ext>
            </a:extLst>
          </p:cNvPr>
          <p:cNvSpPr>
            <a:spLocks noGrp="1"/>
          </p:cNvSpPr>
          <p:nvPr>
            <p:ph type="title"/>
          </p:nvPr>
        </p:nvSpPr>
        <p:spPr>
          <a:xfrm>
            <a:off x="628650" y="274638"/>
            <a:ext cx="7886700" cy="993775"/>
          </a:xfrm>
        </p:spPr>
        <p:txBody>
          <a:bodyPr>
            <a:normAutofit/>
          </a:bodyPr>
          <a:lstStyle>
            <a:lvl1pPr>
              <a:defRPr sz="3200"/>
            </a:lvl1pPr>
          </a:lstStyle>
          <a:p>
            <a:r>
              <a:rPr lang="en-US" dirty="0"/>
              <a:t>Click to edit Master title style</a:t>
            </a:r>
          </a:p>
        </p:txBody>
      </p:sp>
      <p:sp>
        <p:nvSpPr>
          <p:cNvPr id="10" name="Content Placeholder 2">
            <a:extLst>
              <a:ext uri="{FF2B5EF4-FFF2-40B4-BE49-F238E27FC236}">
                <a16:creationId xmlns:a16="http://schemas.microsoft.com/office/drawing/2014/main" id="{F199A53C-FE96-B147-9C38-14E3532FAE34}"/>
              </a:ext>
            </a:extLst>
          </p:cNvPr>
          <p:cNvSpPr>
            <a:spLocks noGrp="1"/>
          </p:cNvSpPr>
          <p:nvPr>
            <p:ph sz="half" idx="1"/>
          </p:nvPr>
        </p:nvSpPr>
        <p:spPr>
          <a:xfrm>
            <a:off x="628650" y="1370013"/>
            <a:ext cx="3867150" cy="300725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42979CB6-84C8-9C46-B667-23DAC6D0AF56}"/>
              </a:ext>
            </a:extLst>
          </p:cNvPr>
          <p:cNvSpPr>
            <a:spLocks noGrp="1"/>
          </p:cNvSpPr>
          <p:nvPr>
            <p:ph sz="half" idx="2"/>
          </p:nvPr>
        </p:nvSpPr>
        <p:spPr>
          <a:xfrm>
            <a:off x="4648200" y="1370013"/>
            <a:ext cx="3867150" cy="30072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82ADA6B7-F0C1-5C45-8872-18EFB41BC76F}"/>
              </a:ext>
            </a:extLst>
          </p:cNvPr>
          <p:cNvPicPr>
            <a:picLocks noChangeAspect="1"/>
          </p:cNvPicPr>
          <p:nvPr userDrawn="1"/>
        </p:nvPicPr>
        <p:blipFill>
          <a:blip r:embed="rId3"/>
          <a:stretch>
            <a:fillRect/>
          </a:stretch>
        </p:blipFill>
        <p:spPr>
          <a:xfrm>
            <a:off x="201921" y="4579684"/>
            <a:ext cx="323284" cy="404105"/>
          </a:xfrm>
          <a:prstGeom prst="rect">
            <a:avLst/>
          </a:prstGeom>
        </p:spPr>
      </p:pic>
      <p:pic>
        <p:nvPicPr>
          <p:cNvPr id="14" name="Picture 13">
            <a:extLst>
              <a:ext uri="{FF2B5EF4-FFF2-40B4-BE49-F238E27FC236}">
                <a16:creationId xmlns:a16="http://schemas.microsoft.com/office/drawing/2014/main" id="{FAF4AAE6-B913-184F-82A1-A3131687E508}"/>
              </a:ext>
            </a:extLst>
          </p:cNvPr>
          <p:cNvPicPr>
            <a:picLocks noChangeAspect="1"/>
          </p:cNvPicPr>
          <p:nvPr userDrawn="1"/>
        </p:nvPicPr>
        <p:blipFill>
          <a:blip r:embed="rId4"/>
          <a:stretch>
            <a:fillRect/>
          </a:stretch>
        </p:blipFill>
        <p:spPr>
          <a:xfrm>
            <a:off x="650834" y="4553948"/>
            <a:ext cx="122889" cy="430110"/>
          </a:xfrm>
          <a:prstGeom prst="rect">
            <a:avLst/>
          </a:prstGeom>
        </p:spPr>
      </p:pic>
      <p:pic>
        <p:nvPicPr>
          <p:cNvPr id="15" name="Picture 14" descr="A close up of a sign&#10;&#10;Description automatically generated">
            <a:extLst>
              <a:ext uri="{FF2B5EF4-FFF2-40B4-BE49-F238E27FC236}">
                <a16:creationId xmlns:a16="http://schemas.microsoft.com/office/drawing/2014/main" id="{420ECECA-6EB4-7C48-AAB4-6DDE899F71A1}"/>
              </a:ext>
            </a:extLst>
          </p:cNvPr>
          <p:cNvPicPr>
            <a:picLocks noChangeAspect="1"/>
          </p:cNvPicPr>
          <p:nvPr userDrawn="1"/>
        </p:nvPicPr>
        <p:blipFill>
          <a:blip r:embed="rId5"/>
          <a:stretch>
            <a:fillRect/>
          </a:stretch>
        </p:blipFill>
        <p:spPr>
          <a:xfrm>
            <a:off x="877169" y="4584242"/>
            <a:ext cx="392832" cy="405783"/>
          </a:xfrm>
          <a:prstGeom prst="rect">
            <a:avLst/>
          </a:prstGeom>
        </p:spPr>
      </p:pic>
    </p:spTree>
    <p:extLst>
      <p:ext uri="{BB962C8B-B14F-4D97-AF65-F5344CB8AC3E}">
        <p14:creationId xmlns:p14="http://schemas.microsoft.com/office/powerpoint/2010/main" val="13926100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3">
    <p:spTree>
      <p:nvGrpSpPr>
        <p:cNvPr id="1" name=""/>
        <p:cNvGrpSpPr/>
        <p:nvPr/>
      </p:nvGrpSpPr>
      <p:grpSpPr>
        <a:xfrm>
          <a:off x="0" y="0"/>
          <a:ext cx="0" cy="0"/>
          <a:chOff x="0" y="0"/>
          <a:chExt cx="0" cy="0"/>
        </a:xfrm>
      </p:grpSpPr>
      <p:pic>
        <p:nvPicPr>
          <p:cNvPr id="8" name="Picture 7" descr="A picture containing bird&#10;&#10;Description automatically generated">
            <a:extLst>
              <a:ext uri="{FF2B5EF4-FFF2-40B4-BE49-F238E27FC236}">
                <a16:creationId xmlns:a16="http://schemas.microsoft.com/office/drawing/2014/main" id="{ADA7F4A5-5ABD-2F46-8166-9C6F4B2F2B98}"/>
              </a:ext>
            </a:extLst>
          </p:cNvPr>
          <p:cNvPicPr>
            <a:picLocks noChangeAspect="1"/>
          </p:cNvPicPr>
          <p:nvPr userDrawn="1"/>
        </p:nvPicPr>
        <p:blipFill>
          <a:blip r:embed="rId2"/>
          <a:stretch>
            <a:fillRect/>
          </a:stretch>
        </p:blipFill>
        <p:spPr>
          <a:xfrm>
            <a:off x="-5548" y="2123"/>
            <a:ext cx="9144000" cy="1190754"/>
          </a:xfrm>
          <a:prstGeom prst="rect">
            <a:avLst/>
          </a:prstGeom>
        </p:spPr>
      </p:pic>
      <p:sp>
        <p:nvSpPr>
          <p:cNvPr id="10" name="Title 1">
            <a:extLst>
              <a:ext uri="{FF2B5EF4-FFF2-40B4-BE49-F238E27FC236}">
                <a16:creationId xmlns:a16="http://schemas.microsoft.com/office/drawing/2014/main" id="{C603DB7E-E3BE-1F44-ACA1-6A61D17F0365}"/>
              </a:ext>
            </a:extLst>
          </p:cNvPr>
          <p:cNvSpPr>
            <a:spLocks noGrp="1"/>
          </p:cNvSpPr>
          <p:nvPr>
            <p:ph type="title"/>
          </p:nvPr>
        </p:nvSpPr>
        <p:spPr>
          <a:xfrm>
            <a:off x="628650" y="274638"/>
            <a:ext cx="7886700" cy="993775"/>
          </a:xfrm>
        </p:spPr>
        <p:txBody>
          <a:bodyPr>
            <a:normAutofit/>
          </a:bodyPr>
          <a:lstStyle>
            <a:lvl1pPr>
              <a:defRPr sz="3200"/>
            </a:lvl1pPr>
          </a:lstStyle>
          <a:p>
            <a:r>
              <a:rPr lang="en-US" dirty="0"/>
              <a:t>Click to edit Master title style</a:t>
            </a:r>
          </a:p>
        </p:txBody>
      </p:sp>
      <p:sp>
        <p:nvSpPr>
          <p:cNvPr id="11" name="Content Placeholder 2">
            <a:extLst>
              <a:ext uri="{FF2B5EF4-FFF2-40B4-BE49-F238E27FC236}">
                <a16:creationId xmlns:a16="http://schemas.microsoft.com/office/drawing/2014/main" id="{9E93A013-2A01-9847-B23E-1B294EE34A26}"/>
              </a:ext>
            </a:extLst>
          </p:cNvPr>
          <p:cNvSpPr>
            <a:spLocks noGrp="1"/>
          </p:cNvSpPr>
          <p:nvPr>
            <p:ph sz="half" idx="1"/>
          </p:nvPr>
        </p:nvSpPr>
        <p:spPr>
          <a:xfrm>
            <a:off x="628650" y="1370013"/>
            <a:ext cx="3867150" cy="299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00EA4965-A706-BC4C-B04E-2F54EF68A486}"/>
              </a:ext>
            </a:extLst>
          </p:cNvPr>
          <p:cNvSpPr>
            <a:spLocks noGrp="1"/>
          </p:cNvSpPr>
          <p:nvPr>
            <p:ph sz="half" idx="2"/>
          </p:nvPr>
        </p:nvSpPr>
        <p:spPr>
          <a:xfrm>
            <a:off x="4648200" y="1370013"/>
            <a:ext cx="3867150" cy="2990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6E77B66A-D716-AD49-A374-414DA1F8CBCC}"/>
              </a:ext>
            </a:extLst>
          </p:cNvPr>
          <p:cNvPicPr>
            <a:picLocks noChangeAspect="1"/>
          </p:cNvPicPr>
          <p:nvPr userDrawn="1"/>
        </p:nvPicPr>
        <p:blipFill>
          <a:blip r:embed="rId3"/>
          <a:stretch>
            <a:fillRect/>
          </a:stretch>
        </p:blipFill>
        <p:spPr>
          <a:xfrm>
            <a:off x="201921" y="4579684"/>
            <a:ext cx="323284" cy="404105"/>
          </a:xfrm>
          <a:prstGeom prst="rect">
            <a:avLst/>
          </a:prstGeom>
        </p:spPr>
      </p:pic>
      <p:pic>
        <p:nvPicPr>
          <p:cNvPr id="14" name="Picture 13">
            <a:extLst>
              <a:ext uri="{FF2B5EF4-FFF2-40B4-BE49-F238E27FC236}">
                <a16:creationId xmlns:a16="http://schemas.microsoft.com/office/drawing/2014/main" id="{BE18403D-D8ED-F34A-A115-B3FFD4BCC300}"/>
              </a:ext>
            </a:extLst>
          </p:cNvPr>
          <p:cNvPicPr>
            <a:picLocks noChangeAspect="1"/>
          </p:cNvPicPr>
          <p:nvPr userDrawn="1"/>
        </p:nvPicPr>
        <p:blipFill>
          <a:blip r:embed="rId4"/>
          <a:stretch>
            <a:fillRect/>
          </a:stretch>
        </p:blipFill>
        <p:spPr>
          <a:xfrm>
            <a:off x="650834" y="4553948"/>
            <a:ext cx="122889" cy="430110"/>
          </a:xfrm>
          <a:prstGeom prst="rect">
            <a:avLst/>
          </a:prstGeom>
        </p:spPr>
      </p:pic>
      <p:pic>
        <p:nvPicPr>
          <p:cNvPr id="15" name="Picture 14" descr="A close up of a sign&#10;&#10;Description automatically generated">
            <a:extLst>
              <a:ext uri="{FF2B5EF4-FFF2-40B4-BE49-F238E27FC236}">
                <a16:creationId xmlns:a16="http://schemas.microsoft.com/office/drawing/2014/main" id="{DB24B651-AE5E-9C4C-A483-DC0342826B57}"/>
              </a:ext>
            </a:extLst>
          </p:cNvPr>
          <p:cNvPicPr>
            <a:picLocks noChangeAspect="1"/>
          </p:cNvPicPr>
          <p:nvPr userDrawn="1"/>
        </p:nvPicPr>
        <p:blipFill>
          <a:blip r:embed="rId5"/>
          <a:stretch>
            <a:fillRect/>
          </a:stretch>
        </p:blipFill>
        <p:spPr>
          <a:xfrm>
            <a:off x="877169" y="4584242"/>
            <a:ext cx="392832" cy="405783"/>
          </a:xfrm>
          <a:prstGeom prst="rect">
            <a:avLst/>
          </a:prstGeom>
        </p:spPr>
      </p:pic>
    </p:spTree>
    <p:extLst>
      <p:ext uri="{BB962C8B-B14F-4D97-AF65-F5344CB8AC3E}">
        <p14:creationId xmlns:p14="http://schemas.microsoft.com/office/powerpoint/2010/main" val="1079484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Main-Title-2">
    <p:spTree>
      <p:nvGrpSpPr>
        <p:cNvPr id="1" name=""/>
        <p:cNvGrpSpPr/>
        <p:nvPr/>
      </p:nvGrpSpPr>
      <p:grpSpPr>
        <a:xfrm>
          <a:off x="0" y="0"/>
          <a:ext cx="0" cy="0"/>
          <a:chOff x="0" y="0"/>
          <a:chExt cx="0" cy="0"/>
        </a:xfrm>
      </p:grpSpPr>
      <p:pic>
        <p:nvPicPr>
          <p:cNvPr id="3" name="Picture 2" descr="A picture containing logo&#10;&#10;Description automatically generated">
            <a:extLst>
              <a:ext uri="{FF2B5EF4-FFF2-40B4-BE49-F238E27FC236}">
                <a16:creationId xmlns:a16="http://schemas.microsoft.com/office/drawing/2014/main" id="{2E75DA58-39CC-68F9-AC40-260E1B85DD9C}"/>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7" name="Title 1">
            <a:extLst>
              <a:ext uri="{FF2B5EF4-FFF2-40B4-BE49-F238E27FC236}">
                <a16:creationId xmlns:a16="http://schemas.microsoft.com/office/drawing/2014/main" id="{53069191-F6D1-DA48-947E-763853175564}"/>
              </a:ext>
            </a:extLst>
          </p:cNvPr>
          <p:cNvSpPr>
            <a:spLocks noGrp="1"/>
          </p:cNvSpPr>
          <p:nvPr>
            <p:ph type="ctrTitle"/>
          </p:nvPr>
        </p:nvSpPr>
        <p:spPr>
          <a:xfrm>
            <a:off x="628651" y="1172201"/>
            <a:ext cx="5829300" cy="1790700"/>
          </a:xfrm>
        </p:spPr>
        <p:txBody>
          <a:bodyPr anchor="b">
            <a:normAutofit/>
          </a:bodyPr>
          <a:lstStyle>
            <a:lvl1pPr algn="l">
              <a:defRPr sz="54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to edit Master title style</a:t>
            </a:r>
          </a:p>
        </p:txBody>
      </p:sp>
      <p:sp>
        <p:nvSpPr>
          <p:cNvPr id="8" name="Subtitle 2">
            <a:extLst>
              <a:ext uri="{FF2B5EF4-FFF2-40B4-BE49-F238E27FC236}">
                <a16:creationId xmlns:a16="http://schemas.microsoft.com/office/drawing/2014/main" id="{CF7F334E-7278-FC48-AE5E-0F0F9975CE84}"/>
              </a:ext>
            </a:extLst>
          </p:cNvPr>
          <p:cNvSpPr>
            <a:spLocks noGrp="1"/>
          </p:cNvSpPr>
          <p:nvPr>
            <p:ph type="subTitle" idx="1"/>
          </p:nvPr>
        </p:nvSpPr>
        <p:spPr>
          <a:xfrm>
            <a:off x="628651" y="3032751"/>
            <a:ext cx="5829300" cy="670953"/>
          </a:xfrm>
        </p:spPr>
        <p:txBody>
          <a:bodyPr/>
          <a:lstStyle>
            <a:lvl1pPr marL="0" indent="0" algn="l">
              <a:buNone/>
              <a:defRPr sz="240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613643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Main-Title-1">
    <p:spTree>
      <p:nvGrpSpPr>
        <p:cNvPr id="1" name=""/>
        <p:cNvGrpSpPr/>
        <p:nvPr/>
      </p:nvGrpSpPr>
      <p:grpSpPr>
        <a:xfrm>
          <a:off x="0" y="0"/>
          <a:ext cx="0" cy="0"/>
          <a:chOff x="0" y="0"/>
          <a:chExt cx="0" cy="0"/>
        </a:xfrm>
      </p:grpSpPr>
      <p:pic>
        <p:nvPicPr>
          <p:cNvPr id="6" name="Picture 5" descr="A picture containing calendar&#10;&#10;Description automatically generated">
            <a:extLst>
              <a:ext uri="{FF2B5EF4-FFF2-40B4-BE49-F238E27FC236}">
                <a16:creationId xmlns:a16="http://schemas.microsoft.com/office/drawing/2014/main" id="{22B82BD3-C1DE-13FB-8D33-0BEE0504D4AB}"/>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C3FB93FF-333C-B84C-BDC9-065C89F81BD1}"/>
              </a:ext>
            </a:extLst>
          </p:cNvPr>
          <p:cNvSpPr>
            <a:spLocks noGrp="1"/>
          </p:cNvSpPr>
          <p:nvPr>
            <p:ph type="ctrTitle"/>
          </p:nvPr>
        </p:nvSpPr>
        <p:spPr>
          <a:xfrm>
            <a:off x="628651" y="1172201"/>
            <a:ext cx="5829300" cy="1790700"/>
          </a:xfrm>
        </p:spPr>
        <p:txBody>
          <a:bodyPr anchor="b">
            <a:normAutofit/>
          </a:bodyPr>
          <a:lstStyle>
            <a:lvl1pPr algn="l">
              <a:defRPr sz="54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p>
        </p:txBody>
      </p:sp>
      <p:sp>
        <p:nvSpPr>
          <p:cNvPr id="3" name="Subtitle 2">
            <a:extLst>
              <a:ext uri="{FF2B5EF4-FFF2-40B4-BE49-F238E27FC236}">
                <a16:creationId xmlns:a16="http://schemas.microsoft.com/office/drawing/2014/main" id="{4188775A-28F7-B64E-B7EB-A9ADD61C0EDC}"/>
              </a:ext>
            </a:extLst>
          </p:cNvPr>
          <p:cNvSpPr>
            <a:spLocks noGrp="1"/>
          </p:cNvSpPr>
          <p:nvPr>
            <p:ph type="subTitle" idx="1"/>
          </p:nvPr>
        </p:nvSpPr>
        <p:spPr>
          <a:xfrm>
            <a:off x="628651" y="3032752"/>
            <a:ext cx="5829300" cy="670953"/>
          </a:xfrm>
        </p:spPr>
        <p:txBody>
          <a:bodyPr/>
          <a:lstStyle>
            <a:lvl1pPr marL="0" indent="0" algn="l">
              <a:buNone/>
              <a:defRPr sz="240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Tree>
    <p:extLst>
      <p:ext uri="{BB962C8B-B14F-4D97-AF65-F5344CB8AC3E}">
        <p14:creationId xmlns:p14="http://schemas.microsoft.com/office/powerpoint/2010/main" val="21167085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Main-Title-1">
    <p:spTree>
      <p:nvGrpSpPr>
        <p:cNvPr id="1" name=""/>
        <p:cNvGrpSpPr/>
        <p:nvPr/>
      </p:nvGrpSpPr>
      <p:grpSpPr>
        <a:xfrm>
          <a:off x="0" y="0"/>
          <a:ext cx="0" cy="0"/>
          <a:chOff x="0" y="0"/>
          <a:chExt cx="0" cy="0"/>
        </a:xfrm>
      </p:grpSpPr>
      <p:pic>
        <p:nvPicPr>
          <p:cNvPr id="5" name="Picture 4" descr="A picture containing application&#10;&#10;Description automatically generated">
            <a:extLst>
              <a:ext uri="{FF2B5EF4-FFF2-40B4-BE49-F238E27FC236}">
                <a16:creationId xmlns:a16="http://schemas.microsoft.com/office/drawing/2014/main" id="{599A6CD9-D70F-57B9-AE1E-C89CDCC6DA06}"/>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C3FB93FF-333C-B84C-BDC9-065C89F81BD1}"/>
              </a:ext>
            </a:extLst>
          </p:cNvPr>
          <p:cNvSpPr>
            <a:spLocks noGrp="1"/>
          </p:cNvSpPr>
          <p:nvPr>
            <p:ph type="ctrTitle"/>
          </p:nvPr>
        </p:nvSpPr>
        <p:spPr>
          <a:xfrm>
            <a:off x="628651" y="1172201"/>
            <a:ext cx="5829300" cy="1790700"/>
          </a:xfrm>
        </p:spPr>
        <p:txBody>
          <a:bodyPr anchor="b">
            <a:normAutofit/>
          </a:bodyPr>
          <a:lstStyle>
            <a:lvl1pPr algn="l">
              <a:defRPr sz="54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to edit Master title style</a:t>
            </a:r>
          </a:p>
        </p:txBody>
      </p:sp>
      <p:sp>
        <p:nvSpPr>
          <p:cNvPr id="3" name="Subtitle 2">
            <a:extLst>
              <a:ext uri="{FF2B5EF4-FFF2-40B4-BE49-F238E27FC236}">
                <a16:creationId xmlns:a16="http://schemas.microsoft.com/office/drawing/2014/main" id="{4188775A-28F7-B64E-B7EB-A9ADD61C0EDC}"/>
              </a:ext>
            </a:extLst>
          </p:cNvPr>
          <p:cNvSpPr>
            <a:spLocks noGrp="1"/>
          </p:cNvSpPr>
          <p:nvPr>
            <p:ph type="subTitle" idx="1"/>
          </p:nvPr>
        </p:nvSpPr>
        <p:spPr>
          <a:xfrm>
            <a:off x="628651" y="3032752"/>
            <a:ext cx="5829300" cy="670953"/>
          </a:xfrm>
        </p:spPr>
        <p:txBody>
          <a:bodyPr/>
          <a:lstStyle>
            <a:lvl1pPr marL="0" indent="0" algn="l">
              <a:buNone/>
              <a:defRPr sz="240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Tree>
    <p:extLst>
      <p:ext uri="{BB962C8B-B14F-4D97-AF65-F5344CB8AC3E}">
        <p14:creationId xmlns:p14="http://schemas.microsoft.com/office/powerpoint/2010/main" val="20578328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ain-Title-1">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637A6990-80C3-D948-FC51-4704B92A971A}"/>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C3FB93FF-333C-B84C-BDC9-065C89F81BD1}"/>
              </a:ext>
            </a:extLst>
          </p:cNvPr>
          <p:cNvSpPr>
            <a:spLocks noGrp="1"/>
          </p:cNvSpPr>
          <p:nvPr>
            <p:ph type="ctrTitle"/>
          </p:nvPr>
        </p:nvSpPr>
        <p:spPr>
          <a:xfrm>
            <a:off x="628651" y="1172201"/>
            <a:ext cx="5829300" cy="1790700"/>
          </a:xfrm>
        </p:spPr>
        <p:txBody>
          <a:bodyPr anchor="b">
            <a:normAutofit/>
          </a:bodyPr>
          <a:lstStyle>
            <a:lvl1pPr algn="l">
              <a:defRPr sz="5400" b="1" i="0">
                <a:solidFill>
                  <a:srgbClr val="082267"/>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to edit Master title style</a:t>
            </a:r>
          </a:p>
        </p:txBody>
      </p:sp>
      <p:sp>
        <p:nvSpPr>
          <p:cNvPr id="3" name="Subtitle 2">
            <a:extLst>
              <a:ext uri="{FF2B5EF4-FFF2-40B4-BE49-F238E27FC236}">
                <a16:creationId xmlns:a16="http://schemas.microsoft.com/office/drawing/2014/main" id="{4188775A-28F7-B64E-B7EB-A9ADD61C0EDC}"/>
              </a:ext>
            </a:extLst>
          </p:cNvPr>
          <p:cNvSpPr>
            <a:spLocks noGrp="1"/>
          </p:cNvSpPr>
          <p:nvPr>
            <p:ph type="subTitle" idx="1"/>
          </p:nvPr>
        </p:nvSpPr>
        <p:spPr>
          <a:xfrm>
            <a:off x="628651" y="3032752"/>
            <a:ext cx="5829300" cy="670953"/>
          </a:xfrm>
        </p:spPr>
        <p:txBody>
          <a:bodyPr/>
          <a:lstStyle>
            <a:lvl1pPr marL="0" indent="0" algn="l">
              <a:buNone/>
              <a:defRPr sz="2400">
                <a:solidFill>
                  <a:srgbClr val="082267"/>
                </a:solidFill>
                <a:latin typeface="Roboto" panose="02000000000000000000" pitchFamily="2" charset="0"/>
                <a:ea typeface="Roboto" panose="02000000000000000000" pitchFamily="2" charset="0"/>
                <a:cs typeface="Roboto" panose="02000000000000000000" pitchFamily="2" charset="0"/>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Tree>
    <p:extLst>
      <p:ext uri="{BB962C8B-B14F-4D97-AF65-F5344CB8AC3E}">
        <p14:creationId xmlns:p14="http://schemas.microsoft.com/office/powerpoint/2010/main" val="15107835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Main-Title-1">
    <p:spTree>
      <p:nvGrpSpPr>
        <p:cNvPr id="1" name=""/>
        <p:cNvGrpSpPr/>
        <p:nvPr/>
      </p:nvGrpSpPr>
      <p:grpSpPr>
        <a:xfrm>
          <a:off x="0" y="0"/>
          <a:ext cx="0" cy="0"/>
          <a:chOff x="0" y="0"/>
          <a:chExt cx="0" cy="0"/>
        </a:xfrm>
      </p:grpSpPr>
      <p:pic>
        <p:nvPicPr>
          <p:cNvPr id="10" name="Picture 9" descr="Graphical user interface, application, Word&#10;&#10;Description automatically generated">
            <a:extLst>
              <a:ext uri="{FF2B5EF4-FFF2-40B4-BE49-F238E27FC236}">
                <a16:creationId xmlns:a16="http://schemas.microsoft.com/office/drawing/2014/main" id="{C86617B3-111F-6A4A-8A22-6848EA72A7AE}"/>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C3FB93FF-333C-B84C-BDC9-065C89F81BD1}"/>
              </a:ext>
            </a:extLst>
          </p:cNvPr>
          <p:cNvSpPr>
            <a:spLocks noGrp="1"/>
          </p:cNvSpPr>
          <p:nvPr>
            <p:ph type="ctrTitle"/>
          </p:nvPr>
        </p:nvSpPr>
        <p:spPr>
          <a:xfrm>
            <a:off x="628651" y="1172201"/>
            <a:ext cx="5829300" cy="1790700"/>
          </a:xfrm>
        </p:spPr>
        <p:txBody>
          <a:bodyPr anchor="b">
            <a:normAutofit/>
          </a:bodyPr>
          <a:lstStyle>
            <a:lvl1pPr algn="l">
              <a:defRPr sz="5400" b="1" i="0">
                <a:solidFill>
                  <a:srgbClr val="082267"/>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to edit Master title style</a:t>
            </a:r>
          </a:p>
        </p:txBody>
      </p:sp>
      <p:sp>
        <p:nvSpPr>
          <p:cNvPr id="3" name="Subtitle 2">
            <a:extLst>
              <a:ext uri="{FF2B5EF4-FFF2-40B4-BE49-F238E27FC236}">
                <a16:creationId xmlns:a16="http://schemas.microsoft.com/office/drawing/2014/main" id="{4188775A-28F7-B64E-B7EB-A9ADD61C0EDC}"/>
              </a:ext>
            </a:extLst>
          </p:cNvPr>
          <p:cNvSpPr>
            <a:spLocks noGrp="1"/>
          </p:cNvSpPr>
          <p:nvPr>
            <p:ph type="subTitle" idx="1"/>
          </p:nvPr>
        </p:nvSpPr>
        <p:spPr>
          <a:xfrm>
            <a:off x="628651" y="3032752"/>
            <a:ext cx="5829300" cy="670953"/>
          </a:xfrm>
        </p:spPr>
        <p:txBody>
          <a:bodyPr/>
          <a:lstStyle>
            <a:lvl1pPr marL="0" indent="0" algn="l">
              <a:buNone/>
              <a:defRPr sz="2400">
                <a:solidFill>
                  <a:srgbClr val="082267"/>
                </a:solidFill>
                <a:latin typeface="Roboto" panose="02000000000000000000" pitchFamily="2" charset="0"/>
                <a:ea typeface="Roboto" panose="02000000000000000000" pitchFamily="2" charset="0"/>
                <a:cs typeface="Roboto" panose="02000000000000000000" pitchFamily="2" charset="0"/>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Tree>
    <p:extLst>
      <p:ext uri="{BB962C8B-B14F-4D97-AF65-F5344CB8AC3E}">
        <p14:creationId xmlns:p14="http://schemas.microsoft.com/office/powerpoint/2010/main" val="24067696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ain-Title-2">
    <p:spTree>
      <p:nvGrpSpPr>
        <p:cNvPr id="1" name=""/>
        <p:cNvGrpSpPr/>
        <p:nvPr/>
      </p:nvGrpSpPr>
      <p:grpSpPr>
        <a:xfrm>
          <a:off x="0" y="0"/>
          <a:ext cx="0" cy="0"/>
          <a:chOff x="0" y="0"/>
          <a:chExt cx="0" cy="0"/>
        </a:xfrm>
      </p:grpSpPr>
      <p:pic>
        <p:nvPicPr>
          <p:cNvPr id="6" name="Picture 5" descr="Logo&#10;&#10;Description automatically generated with medium confidence">
            <a:extLst>
              <a:ext uri="{FF2B5EF4-FFF2-40B4-BE49-F238E27FC236}">
                <a16:creationId xmlns:a16="http://schemas.microsoft.com/office/drawing/2014/main" id="{219B158E-1878-D9CA-048E-701018AFE540}"/>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7" name="Title 1">
            <a:extLst>
              <a:ext uri="{FF2B5EF4-FFF2-40B4-BE49-F238E27FC236}">
                <a16:creationId xmlns:a16="http://schemas.microsoft.com/office/drawing/2014/main" id="{53069191-F6D1-DA48-947E-763853175564}"/>
              </a:ext>
            </a:extLst>
          </p:cNvPr>
          <p:cNvSpPr>
            <a:spLocks noGrp="1"/>
          </p:cNvSpPr>
          <p:nvPr>
            <p:ph type="ctrTitle"/>
          </p:nvPr>
        </p:nvSpPr>
        <p:spPr>
          <a:xfrm>
            <a:off x="628651" y="1172201"/>
            <a:ext cx="5829300" cy="1790700"/>
          </a:xfrm>
        </p:spPr>
        <p:txBody>
          <a:bodyPr anchor="b">
            <a:normAutofit/>
          </a:bodyPr>
          <a:lstStyle>
            <a:lvl1pPr algn="l">
              <a:defRPr sz="54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to edit Master title style</a:t>
            </a:r>
          </a:p>
        </p:txBody>
      </p:sp>
      <p:sp>
        <p:nvSpPr>
          <p:cNvPr id="8" name="Subtitle 2">
            <a:extLst>
              <a:ext uri="{FF2B5EF4-FFF2-40B4-BE49-F238E27FC236}">
                <a16:creationId xmlns:a16="http://schemas.microsoft.com/office/drawing/2014/main" id="{CF7F334E-7278-FC48-AE5E-0F0F9975CE84}"/>
              </a:ext>
            </a:extLst>
          </p:cNvPr>
          <p:cNvSpPr>
            <a:spLocks noGrp="1"/>
          </p:cNvSpPr>
          <p:nvPr>
            <p:ph type="subTitle" idx="1"/>
          </p:nvPr>
        </p:nvSpPr>
        <p:spPr>
          <a:xfrm>
            <a:off x="628651" y="3032752"/>
            <a:ext cx="5829300" cy="670953"/>
          </a:xfrm>
        </p:spPr>
        <p:txBody>
          <a:bodyPr/>
          <a:lstStyle>
            <a:lvl1pPr marL="0" indent="0" algn="l">
              <a:buNone/>
              <a:defRPr sz="240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2567126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7527A-555D-A146-B28E-D0FDAFFB8FFB}"/>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A66EC21-1A38-624E-B787-6B6F00106B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7EB474-EE06-704C-8BDC-A32B0BF3B39D}"/>
              </a:ext>
            </a:extLst>
          </p:cNvPr>
          <p:cNvSpPr>
            <a:spLocks noGrp="1"/>
          </p:cNvSpPr>
          <p:nvPr>
            <p:ph type="dt" sz="half" idx="10"/>
          </p:nvPr>
        </p:nvSpPr>
        <p:spPr/>
        <p:txBody>
          <a:bodyPr/>
          <a:lstStyle/>
          <a:p>
            <a:fld id="{77258C30-EC98-9B41-A76B-B9DD19E51F82}" type="datetimeFigureOut">
              <a:rPr lang="en-US" smtClean="0"/>
              <a:t>5/4/2023</a:t>
            </a:fld>
            <a:endParaRPr lang="en-US"/>
          </a:p>
        </p:txBody>
      </p:sp>
      <p:sp>
        <p:nvSpPr>
          <p:cNvPr id="5" name="Footer Placeholder 4">
            <a:extLst>
              <a:ext uri="{FF2B5EF4-FFF2-40B4-BE49-F238E27FC236}">
                <a16:creationId xmlns:a16="http://schemas.microsoft.com/office/drawing/2014/main" id="{6880FAD9-D7A5-6340-8FAA-86202E8986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D02B28-5CD8-B14C-A9D9-B567DD421B9E}"/>
              </a:ext>
            </a:extLst>
          </p:cNvPr>
          <p:cNvSpPr>
            <a:spLocks noGrp="1"/>
          </p:cNvSpPr>
          <p:nvPr>
            <p:ph type="sldNum" sz="quarter" idx="12"/>
          </p:nvPr>
        </p:nvSpPr>
        <p:spPr/>
        <p:txBody>
          <a:bodyPr/>
          <a:lstStyle/>
          <a:p>
            <a:fld id="{54B84AF1-DA11-974A-BD59-CE835F7CA3F5}" type="slidenum">
              <a:rPr lang="en-US" smtClean="0"/>
              <a:t>‹#›</a:t>
            </a:fld>
            <a:endParaRPr lang="en-US"/>
          </a:p>
        </p:txBody>
      </p:sp>
    </p:spTree>
    <p:extLst>
      <p:ext uri="{BB962C8B-B14F-4D97-AF65-F5344CB8AC3E}">
        <p14:creationId xmlns:p14="http://schemas.microsoft.com/office/powerpoint/2010/main" val="40055387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Main-Title-2">
    <p:spTree>
      <p:nvGrpSpPr>
        <p:cNvPr id="1" name=""/>
        <p:cNvGrpSpPr/>
        <p:nvPr/>
      </p:nvGrpSpPr>
      <p:grpSpPr>
        <a:xfrm>
          <a:off x="0" y="0"/>
          <a:ext cx="0" cy="0"/>
          <a:chOff x="0" y="0"/>
          <a:chExt cx="0" cy="0"/>
        </a:xfrm>
      </p:grpSpPr>
      <p:pic>
        <p:nvPicPr>
          <p:cNvPr id="3" name="Picture 2" descr="A picture containing logo&#10;&#10;Description automatically generated">
            <a:extLst>
              <a:ext uri="{FF2B5EF4-FFF2-40B4-BE49-F238E27FC236}">
                <a16:creationId xmlns:a16="http://schemas.microsoft.com/office/drawing/2014/main" id="{2E75DA58-39CC-68F9-AC40-260E1B85DD9C}"/>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7" name="Title 1">
            <a:extLst>
              <a:ext uri="{FF2B5EF4-FFF2-40B4-BE49-F238E27FC236}">
                <a16:creationId xmlns:a16="http://schemas.microsoft.com/office/drawing/2014/main" id="{53069191-F6D1-DA48-947E-763853175564}"/>
              </a:ext>
            </a:extLst>
          </p:cNvPr>
          <p:cNvSpPr>
            <a:spLocks noGrp="1"/>
          </p:cNvSpPr>
          <p:nvPr>
            <p:ph type="ctrTitle"/>
          </p:nvPr>
        </p:nvSpPr>
        <p:spPr>
          <a:xfrm>
            <a:off x="628651" y="1172201"/>
            <a:ext cx="5829300" cy="1790700"/>
          </a:xfrm>
        </p:spPr>
        <p:txBody>
          <a:bodyPr anchor="b">
            <a:normAutofit/>
          </a:bodyPr>
          <a:lstStyle>
            <a:lvl1pPr algn="l">
              <a:defRPr sz="54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to edit Master title style</a:t>
            </a:r>
          </a:p>
        </p:txBody>
      </p:sp>
      <p:sp>
        <p:nvSpPr>
          <p:cNvPr id="8" name="Subtitle 2">
            <a:extLst>
              <a:ext uri="{FF2B5EF4-FFF2-40B4-BE49-F238E27FC236}">
                <a16:creationId xmlns:a16="http://schemas.microsoft.com/office/drawing/2014/main" id="{CF7F334E-7278-FC48-AE5E-0F0F9975CE84}"/>
              </a:ext>
            </a:extLst>
          </p:cNvPr>
          <p:cNvSpPr>
            <a:spLocks noGrp="1"/>
          </p:cNvSpPr>
          <p:nvPr>
            <p:ph type="subTitle" idx="1"/>
          </p:nvPr>
        </p:nvSpPr>
        <p:spPr>
          <a:xfrm>
            <a:off x="628651" y="3032752"/>
            <a:ext cx="5829300" cy="670953"/>
          </a:xfrm>
        </p:spPr>
        <p:txBody>
          <a:bodyPr/>
          <a:lstStyle>
            <a:lvl1pPr marL="0" indent="0" algn="l">
              <a:buNone/>
              <a:defRPr sz="240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3807303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V1-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8573F-A2F9-234B-8A70-D627EDA672A3}"/>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4639E4A-FCEA-CC4A-A0E5-263769D27B3C}"/>
              </a:ext>
            </a:extLst>
          </p:cNvPr>
          <p:cNvSpPr>
            <a:spLocks noGrp="1"/>
          </p:cNvSpPr>
          <p:nvPr>
            <p:ph sz="half" idx="1"/>
          </p:nvPr>
        </p:nvSpPr>
        <p:spPr>
          <a:xfrm>
            <a:off x="628650" y="1370013"/>
            <a:ext cx="3867150" cy="32623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78F12E9-5863-6844-9285-B5855DEA48A6}"/>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90641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1-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A82A500-E2D8-374D-8F23-4FE7E266FB20}"/>
              </a:ext>
            </a:extLst>
          </p:cNvPr>
          <p:cNvSpPr>
            <a:spLocks noGrp="1"/>
          </p:cNvSpPr>
          <p:nvPr>
            <p:ph type="body" idx="1"/>
          </p:nvPr>
        </p:nvSpPr>
        <p:spPr>
          <a:xfrm>
            <a:off x="630239" y="1260475"/>
            <a:ext cx="3868737" cy="619125"/>
          </a:xfrm>
        </p:spPr>
        <p:txBody>
          <a:bodyPr anchor="b">
            <a:normAutofit/>
          </a:bodyPr>
          <a:lstStyle>
            <a:lvl1pPr marL="0" indent="0">
              <a:buNone/>
              <a:defRPr sz="20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CE2E28-BFCD-D141-86EA-99B8A1330F14}"/>
              </a:ext>
            </a:extLst>
          </p:cNvPr>
          <p:cNvSpPr>
            <a:spLocks noGrp="1"/>
          </p:cNvSpPr>
          <p:nvPr>
            <p:ph sz="half" idx="2"/>
          </p:nvPr>
        </p:nvSpPr>
        <p:spPr>
          <a:xfrm>
            <a:off x="630239" y="1879600"/>
            <a:ext cx="3868737" cy="276225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E5853195-B083-E941-9A85-55FB9DDD782B}"/>
              </a:ext>
            </a:extLst>
          </p:cNvPr>
          <p:cNvSpPr>
            <a:spLocks noGrp="1"/>
          </p:cNvSpPr>
          <p:nvPr>
            <p:ph type="body" sz="quarter" idx="3"/>
          </p:nvPr>
        </p:nvSpPr>
        <p:spPr>
          <a:xfrm>
            <a:off x="4629150" y="1260475"/>
            <a:ext cx="3887788" cy="619125"/>
          </a:xfrm>
        </p:spPr>
        <p:txBody>
          <a:bodyPr anchor="b">
            <a:normAutofit/>
          </a:bodyPr>
          <a:lstStyle>
            <a:lvl1pPr marL="0" indent="0">
              <a:buNone/>
              <a:defRPr sz="20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8FB495-39C6-744E-A1D6-9638F2A1C2F3}"/>
              </a:ext>
            </a:extLst>
          </p:cNvPr>
          <p:cNvSpPr>
            <a:spLocks noGrp="1"/>
          </p:cNvSpPr>
          <p:nvPr>
            <p:ph sz="quarter" idx="4"/>
          </p:nvPr>
        </p:nvSpPr>
        <p:spPr>
          <a:xfrm>
            <a:off x="4629150" y="1879600"/>
            <a:ext cx="3887788" cy="276225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680C88D4-D77F-DA29-E6E9-8B3BDA1E2761}"/>
              </a:ext>
            </a:extLst>
          </p:cNvPr>
          <p:cNvSpPr>
            <a:spLocks noGrp="1"/>
          </p:cNvSpPr>
          <p:nvPr>
            <p:ph type="title"/>
          </p:nvPr>
        </p:nvSpPr>
        <p:spPr>
          <a:xfrm>
            <a:off x="505839" y="233464"/>
            <a:ext cx="6566171" cy="642025"/>
          </a:xfrm>
        </p:spPr>
        <p:txBody>
          <a:bodyPr/>
          <a:lstStyle/>
          <a:p>
            <a:r>
              <a:rPr lang="en-US" dirty="0"/>
              <a:t>Click to edit Master title style</a:t>
            </a:r>
          </a:p>
        </p:txBody>
      </p:sp>
    </p:spTree>
    <p:extLst>
      <p:ext uri="{BB962C8B-B14F-4D97-AF65-F5344CB8AC3E}">
        <p14:creationId xmlns:p14="http://schemas.microsoft.com/office/powerpoint/2010/main" val="8696860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V1-Tit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7D8AF-7025-6449-8287-E018E2CDCA5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A9E22F4-AB53-AE4A-B96E-C6A31D97A6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60839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1_V1-Two Content">
    <p:spTree>
      <p:nvGrpSpPr>
        <p:cNvPr id="1" name=""/>
        <p:cNvGrpSpPr/>
        <p:nvPr/>
      </p:nvGrpSpPr>
      <p:grpSpPr>
        <a:xfrm>
          <a:off x="0" y="0"/>
          <a:ext cx="0" cy="0"/>
          <a:chOff x="0" y="0"/>
          <a:chExt cx="0" cy="0"/>
        </a:xfrm>
      </p:grpSpPr>
      <p:pic>
        <p:nvPicPr>
          <p:cNvPr id="11" name="Picture 10" descr="Shape, rectangle&#10;&#10;Description automatically generated">
            <a:extLst>
              <a:ext uri="{FF2B5EF4-FFF2-40B4-BE49-F238E27FC236}">
                <a16:creationId xmlns:a16="http://schemas.microsoft.com/office/drawing/2014/main" id="{BC1B8677-CC74-F5FB-A815-61ED42DBAB18}"/>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81D8573F-A2F9-234B-8A70-D627EDA672A3}"/>
              </a:ext>
            </a:extLst>
          </p:cNvPr>
          <p:cNvSpPr>
            <a:spLocks noGrp="1"/>
          </p:cNvSpPr>
          <p:nvPr>
            <p:ph type="title"/>
          </p:nvPr>
        </p:nvSpPr>
        <p:spPr/>
        <p:txBody>
          <a:bodyPr/>
          <a:lstStyle>
            <a:lvl1pPr>
              <a:defRPr>
                <a:solidFill>
                  <a:srgbClr val="082267"/>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94639E4A-FCEA-CC4A-A0E5-263769D27B3C}"/>
              </a:ext>
            </a:extLst>
          </p:cNvPr>
          <p:cNvSpPr>
            <a:spLocks noGrp="1"/>
          </p:cNvSpPr>
          <p:nvPr>
            <p:ph sz="half" idx="1"/>
          </p:nvPr>
        </p:nvSpPr>
        <p:spPr>
          <a:xfrm>
            <a:off x="628650" y="1370013"/>
            <a:ext cx="3867150" cy="32623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78F12E9-5863-6844-9285-B5855DEA48A6}"/>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25112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V1-Comparison">
    <p:spTree>
      <p:nvGrpSpPr>
        <p:cNvPr id="1" name=""/>
        <p:cNvGrpSpPr/>
        <p:nvPr/>
      </p:nvGrpSpPr>
      <p:grpSpPr>
        <a:xfrm>
          <a:off x="0" y="0"/>
          <a:ext cx="0" cy="0"/>
          <a:chOff x="0" y="0"/>
          <a:chExt cx="0" cy="0"/>
        </a:xfrm>
      </p:grpSpPr>
      <p:pic>
        <p:nvPicPr>
          <p:cNvPr id="10" name="Picture 9" descr="Shape, rectangle&#10;&#10;Description automatically generated">
            <a:extLst>
              <a:ext uri="{FF2B5EF4-FFF2-40B4-BE49-F238E27FC236}">
                <a16:creationId xmlns:a16="http://schemas.microsoft.com/office/drawing/2014/main" id="{AEAAF651-5D87-34A8-58AC-F89E399FC06D}"/>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3" name="Text Placeholder 2">
            <a:extLst>
              <a:ext uri="{FF2B5EF4-FFF2-40B4-BE49-F238E27FC236}">
                <a16:creationId xmlns:a16="http://schemas.microsoft.com/office/drawing/2014/main" id="{DA82A500-E2D8-374D-8F23-4FE7E266FB20}"/>
              </a:ext>
            </a:extLst>
          </p:cNvPr>
          <p:cNvSpPr>
            <a:spLocks noGrp="1"/>
          </p:cNvSpPr>
          <p:nvPr>
            <p:ph type="body" idx="1"/>
          </p:nvPr>
        </p:nvSpPr>
        <p:spPr>
          <a:xfrm>
            <a:off x="630239" y="1260475"/>
            <a:ext cx="3868737" cy="619125"/>
          </a:xfrm>
        </p:spPr>
        <p:txBody>
          <a:bodyPr anchor="b">
            <a:normAutofit/>
          </a:bodyPr>
          <a:lstStyle>
            <a:lvl1pPr marL="0" indent="0">
              <a:buNone/>
              <a:defRPr sz="20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CE2E28-BFCD-D141-86EA-99B8A1330F14}"/>
              </a:ext>
            </a:extLst>
          </p:cNvPr>
          <p:cNvSpPr>
            <a:spLocks noGrp="1"/>
          </p:cNvSpPr>
          <p:nvPr>
            <p:ph sz="half" idx="2"/>
          </p:nvPr>
        </p:nvSpPr>
        <p:spPr>
          <a:xfrm>
            <a:off x="630239" y="1879600"/>
            <a:ext cx="3868737" cy="276225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E5853195-B083-E941-9A85-55FB9DDD782B}"/>
              </a:ext>
            </a:extLst>
          </p:cNvPr>
          <p:cNvSpPr>
            <a:spLocks noGrp="1"/>
          </p:cNvSpPr>
          <p:nvPr>
            <p:ph type="body" sz="quarter" idx="3"/>
          </p:nvPr>
        </p:nvSpPr>
        <p:spPr>
          <a:xfrm>
            <a:off x="4629150" y="1260475"/>
            <a:ext cx="3887788" cy="619125"/>
          </a:xfrm>
        </p:spPr>
        <p:txBody>
          <a:bodyPr anchor="b">
            <a:normAutofit/>
          </a:bodyPr>
          <a:lstStyle>
            <a:lvl1pPr marL="0" indent="0">
              <a:buNone/>
              <a:defRPr sz="20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8FB495-39C6-744E-A1D6-9638F2A1C2F3}"/>
              </a:ext>
            </a:extLst>
          </p:cNvPr>
          <p:cNvSpPr>
            <a:spLocks noGrp="1"/>
          </p:cNvSpPr>
          <p:nvPr>
            <p:ph sz="quarter" idx="4"/>
          </p:nvPr>
        </p:nvSpPr>
        <p:spPr>
          <a:xfrm>
            <a:off x="4629150" y="1879600"/>
            <a:ext cx="3887788" cy="276225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680C88D4-D77F-DA29-E6E9-8B3BDA1E2761}"/>
              </a:ext>
            </a:extLst>
          </p:cNvPr>
          <p:cNvSpPr>
            <a:spLocks noGrp="1"/>
          </p:cNvSpPr>
          <p:nvPr>
            <p:ph type="title"/>
          </p:nvPr>
        </p:nvSpPr>
        <p:spPr>
          <a:xfrm>
            <a:off x="505839" y="233464"/>
            <a:ext cx="6566171" cy="642025"/>
          </a:xfrm>
        </p:spPr>
        <p:txBody>
          <a:bodyPr/>
          <a:lstStyle>
            <a:lvl1pPr>
              <a:defRPr>
                <a:solidFill>
                  <a:srgbClr val="082267"/>
                </a:solidFill>
              </a:defRPr>
            </a:lvl1pPr>
          </a:lstStyle>
          <a:p>
            <a:r>
              <a:rPr lang="en-US" dirty="0"/>
              <a:t>Click to edit Master title style</a:t>
            </a:r>
          </a:p>
        </p:txBody>
      </p:sp>
    </p:spTree>
    <p:extLst>
      <p:ext uri="{BB962C8B-B14F-4D97-AF65-F5344CB8AC3E}">
        <p14:creationId xmlns:p14="http://schemas.microsoft.com/office/powerpoint/2010/main" val="8034323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V1-Title-Content">
    <p:spTree>
      <p:nvGrpSpPr>
        <p:cNvPr id="1" name=""/>
        <p:cNvGrpSpPr/>
        <p:nvPr/>
      </p:nvGrpSpPr>
      <p:grpSpPr>
        <a:xfrm>
          <a:off x="0" y="0"/>
          <a:ext cx="0" cy="0"/>
          <a:chOff x="0" y="0"/>
          <a:chExt cx="0" cy="0"/>
        </a:xfrm>
      </p:grpSpPr>
      <p:pic>
        <p:nvPicPr>
          <p:cNvPr id="7" name="Picture 6" descr="Shape, rectangle&#10;&#10;Description automatically generated">
            <a:extLst>
              <a:ext uri="{FF2B5EF4-FFF2-40B4-BE49-F238E27FC236}">
                <a16:creationId xmlns:a16="http://schemas.microsoft.com/office/drawing/2014/main" id="{3406DF2B-CDA9-4501-3C4F-2A4B034DC7D3}"/>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05B7D8AF-7025-6449-8287-E018E2CDCA50}"/>
              </a:ext>
            </a:extLst>
          </p:cNvPr>
          <p:cNvSpPr>
            <a:spLocks noGrp="1"/>
          </p:cNvSpPr>
          <p:nvPr>
            <p:ph type="title"/>
          </p:nvPr>
        </p:nvSpPr>
        <p:spPr/>
        <p:txBody>
          <a:bodyPr/>
          <a:lstStyle>
            <a:lvl1pPr>
              <a:defRPr>
                <a:solidFill>
                  <a:srgbClr val="082267"/>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A9E22F4-AB53-AE4A-B96E-C6A31D97A6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62201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3_V1-Two Content">
    <p:spTree>
      <p:nvGrpSpPr>
        <p:cNvPr id="1" name=""/>
        <p:cNvGrpSpPr/>
        <p:nvPr/>
      </p:nvGrpSpPr>
      <p:grpSpPr>
        <a:xfrm>
          <a:off x="0" y="0"/>
          <a:ext cx="0" cy="0"/>
          <a:chOff x="0" y="0"/>
          <a:chExt cx="0" cy="0"/>
        </a:xfrm>
      </p:grpSpPr>
      <p:pic>
        <p:nvPicPr>
          <p:cNvPr id="9" name="Picture 8" descr="Rectangle&#10;&#10;Description automatically generated with medium confidence">
            <a:extLst>
              <a:ext uri="{FF2B5EF4-FFF2-40B4-BE49-F238E27FC236}">
                <a16:creationId xmlns:a16="http://schemas.microsoft.com/office/drawing/2014/main" id="{6D032F0A-E739-0A5A-ECB3-6B3A4C1049B1}"/>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81D8573F-A2F9-234B-8A70-D627EDA672A3}"/>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4639E4A-FCEA-CC4A-A0E5-263769D27B3C}"/>
              </a:ext>
            </a:extLst>
          </p:cNvPr>
          <p:cNvSpPr>
            <a:spLocks noGrp="1"/>
          </p:cNvSpPr>
          <p:nvPr>
            <p:ph sz="half" idx="1"/>
          </p:nvPr>
        </p:nvSpPr>
        <p:spPr>
          <a:xfrm>
            <a:off x="628650" y="1370013"/>
            <a:ext cx="3867150" cy="32623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78F12E9-5863-6844-9285-B5855DEA48A6}"/>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14277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V1-Comparison">
    <p:spTree>
      <p:nvGrpSpPr>
        <p:cNvPr id="1" name=""/>
        <p:cNvGrpSpPr/>
        <p:nvPr/>
      </p:nvGrpSpPr>
      <p:grpSpPr>
        <a:xfrm>
          <a:off x="0" y="0"/>
          <a:ext cx="0" cy="0"/>
          <a:chOff x="0" y="0"/>
          <a:chExt cx="0" cy="0"/>
        </a:xfrm>
      </p:grpSpPr>
      <p:pic>
        <p:nvPicPr>
          <p:cNvPr id="9" name="Picture 8" descr="Rectangle&#10;&#10;Description automatically generated with medium confidence">
            <a:extLst>
              <a:ext uri="{FF2B5EF4-FFF2-40B4-BE49-F238E27FC236}">
                <a16:creationId xmlns:a16="http://schemas.microsoft.com/office/drawing/2014/main" id="{039F57E5-B603-D257-CF4A-9F3E9B3615B7}"/>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3" name="Text Placeholder 2">
            <a:extLst>
              <a:ext uri="{FF2B5EF4-FFF2-40B4-BE49-F238E27FC236}">
                <a16:creationId xmlns:a16="http://schemas.microsoft.com/office/drawing/2014/main" id="{DA82A500-E2D8-374D-8F23-4FE7E266FB20}"/>
              </a:ext>
            </a:extLst>
          </p:cNvPr>
          <p:cNvSpPr>
            <a:spLocks noGrp="1"/>
          </p:cNvSpPr>
          <p:nvPr>
            <p:ph type="body" idx="1"/>
          </p:nvPr>
        </p:nvSpPr>
        <p:spPr>
          <a:xfrm>
            <a:off x="630239" y="1260475"/>
            <a:ext cx="3868737" cy="619125"/>
          </a:xfrm>
        </p:spPr>
        <p:txBody>
          <a:bodyPr anchor="b">
            <a:normAutofit/>
          </a:bodyPr>
          <a:lstStyle>
            <a:lvl1pPr marL="0" indent="0">
              <a:buNone/>
              <a:defRPr sz="20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CE2E28-BFCD-D141-86EA-99B8A1330F14}"/>
              </a:ext>
            </a:extLst>
          </p:cNvPr>
          <p:cNvSpPr>
            <a:spLocks noGrp="1"/>
          </p:cNvSpPr>
          <p:nvPr>
            <p:ph sz="half" idx="2"/>
          </p:nvPr>
        </p:nvSpPr>
        <p:spPr>
          <a:xfrm>
            <a:off x="630239" y="1879600"/>
            <a:ext cx="3868737" cy="276225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E5853195-B083-E941-9A85-55FB9DDD782B}"/>
              </a:ext>
            </a:extLst>
          </p:cNvPr>
          <p:cNvSpPr>
            <a:spLocks noGrp="1"/>
          </p:cNvSpPr>
          <p:nvPr>
            <p:ph type="body" sz="quarter" idx="3"/>
          </p:nvPr>
        </p:nvSpPr>
        <p:spPr>
          <a:xfrm>
            <a:off x="4629150" y="1260475"/>
            <a:ext cx="3887788" cy="619125"/>
          </a:xfrm>
        </p:spPr>
        <p:txBody>
          <a:bodyPr anchor="b">
            <a:normAutofit/>
          </a:bodyPr>
          <a:lstStyle>
            <a:lvl1pPr marL="0" indent="0">
              <a:buNone/>
              <a:defRPr sz="20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8FB495-39C6-744E-A1D6-9638F2A1C2F3}"/>
              </a:ext>
            </a:extLst>
          </p:cNvPr>
          <p:cNvSpPr>
            <a:spLocks noGrp="1"/>
          </p:cNvSpPr>
          <p:nvPr>
            <p:ph sz="quarter" idx="4"/>
          </p:nvPr>
        </p:nvSpPr>
        <p:spPr>
          <a:xfrm>
            <a:off x="4629150" y="1879600"/>
            <a:ext cx="3887788" cy="276225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680C88D4-D77F-DA29-E6E9-8B3BDA1E2761}"/>
              </a:ext>
            </a:extLst>
          </p:cNvPr>
          <p:cNvSpPr>
            <a:spLocks noGrp="1"/>
          </p:cNvSpPr>
          <p:nvPr>
            <p:ph type="title"/>
          </p:nvPr>
        </p:nvSpPr>
        <p:spPr>
          <a:xfrm>
            <a:off x="505839" y="233464"/>
            <a:ext cx="6566171" cy="642025"/>
          </a:xfrm>
        </p:spPr>
        <p:txBody>
          <a:bodyPr/>
          <a:lstStyle/>
          <a:p>
            <a:r>
              <a:rPr lang="en-US" dirty="0"/>
              <a:t>Click to edit Master title style</a:t>
            </a:r>
          </a:p>
        </p:txBody>
      </p:sp>
    </p:spTree>
    <p:extLst>
      <p:ext uri="{BB962C8B-B14F-4D97-AF65-F5344CB8AC3E}">
        <p14:creationId xmlns:p14="http://schemas.microsoft.com/office/powerpoint/2010/main" val="17138028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3_V1-Title-Content">
    <p:spTree>
      <p:nvGrpSpPr>
        <p:cNvPr id="1" name=""/>
        <p:cNvGrpSpPr/>
        <p:nvPr/>
      </p:nvGrpSpPr>
      <p:grpSpPr>
        <a:xfrm>
          <a:off x="0" y="0"/>
          <a:ext cx="0" cy="0"/>
          <a:chOff x="0" y="0"/>
          <a:chExt cx="0" cy="0"/>
        </a:xfrm>
      </p:grpSpPr>
      <p:pic>
        <p:nvPicPr>
          <p:cNvPr id="6" name="Picture 5" descr="Rectangle&#10;&#10;Description automatically generated with medium confidence">
            <a:extLst>
              <a:ext uri="{FF2B5EF4-FFF2-40B4-BE49-F238E27FC236}">
                <a16:creationId xmlns:a16="http://schemas.microsoft.com/office/drawing/2014/main" id="{5D3C8ABB-5612-C336-D191-0EA9B78EB50E}"/>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05B7D8AF-7025-6449-8287-E018E2CDCA5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A9E22F4-AB53-AE4A-B96E-C6A31D97A6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7374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30704-1BA1-B14D-8665-83356E4F4363}"/>
              </a:ext>
            </a:extLst>
          </p:cNvPr>
          <p:cNvSpPr>
            <a:spLocks noGrp="1"/>
          </p:cNvSpPr>
          <p:nvPr>
            <p:ph type="title"/>
          </p:nvPr>
        </p:nvSpPr>
        <p:spPr>
          <a:xfrm>
            <a:off x="623888" y="1282700"/>
            <a:ext cx="7886700" cy="2139950"/>
          </a:xfrm>
        </p:spPr>
        <p:txBody>
          <a:bodyPr anchor="b">
            <a:normAutofit/>
          </a:bodyPr>
          <a:lstStyle>
            <a:lvl1pPr>
              <a:defRPr sz="4800">
                <a:solidFill>
                  <a:schemeClr val="accent3"/>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96B46B6-D4E3-C640-B377-86D8D487D54F}"/>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CBB6B5-D7A5-9A4A-A8C0-3A065B06D74E}"/>
              </a:ext>
            </a:extLst>
          </p:cNvPr>
          <p:cNvSpPr>
            <a:spLocks noGrp="1"/>
          </p:cNvSpPr>
          <p:nvPr>
            <p:ph type="dt" sz="half" idx="10"/>
          </p:nvPr>
        </p:nvSpPr>
        <p:spPr/>
        <p:txBody>
          <a:bodyPr/>
          <a:lstStyle/>
          <a:p>
            <a:fld id="{77258C30-EC98-9B41-A76B-B9DD19E51F82}" type="datetimeFigureOut">
              <a:rPr lang="en-US" smtClean="0"/>
              <a:t>5/4/2023</a:t>
            </a:fld>
            <a:endParaRPr lang="en-US"/>
          </a:p>
        </p:txBody>
      </p:sp>
      <p:sp>
        <p:nvSpPr>
          <p:cNvPr id="5" name="Footer Placeholder 4">
            <a:extLst>
              <a:ext uri="{FF2B5EF4-FFF2-40B4-BE49-F238E27FC236}">
                <a16:creationId xmlns:a16="http://schemas.microsoft.com/office/drawing/2014/main" id="{B7ADC9D2-8A01-6644-A87B-FFCAECE28D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44D6E6-D38E-644E-94E8-3240B6F29BC0}"/>
              </a:ext>
            </a:extLst>
          </p:cNvPr>
          <p:cNvSpPr>
            <a:spLocks noGrp="1"/>
          </p:cNvSpPr>
          <p:nvPr>
            <p:ph type="sldNum" sz="quarter" idx="12"/>
          </p:nvPr>
        </p:nvSpPr>
        <p:spPr/>
        <p:txBody>
          <a:bodyPr/>
          <a:lstStyle/>
          <a:p>
            <a:fld id="{54B84AF1-DA11-974A-BD59-CE835F7CA3F5}" type="slidenum">
              <a:rPr lang="en-US" smtClean="0"/>
              <a:t>‹#›</a:t>
            </a:fld>
            <a:endParaRPr lang="en-US"/>
          </a:p>
        </p:txBody>
      </p:sp>
    </p:spTree>
    <p:extLst>
      <p:ext uri="{BB962C8B-B14F-4D97-AF65-F5344CB8AC3E}">
        <p14:creationId xmlns:p14="http://schemas.microsoft.com/office/powerpoint/2010/main" val="42639138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2_V1-Two Content">
    <p:spTree>
      <p:nvGrpSpPr>
        <p:cNvPr id="1" name=""/>
        <p:cNvGrpSpPr/>
        <p:nvPr/>
      </p:nvGrpSpPr>
      <p:grpSpPr>
        <a:xfrm>
          <a:off x="0" y="0"/>
          <a:ext cx="0" cy="0"/>
          <a:chOff x="0" y="0"/>
          <a:chExt cx="0" cy="0"/>
        </a:xfrm>
      </p:grpSpPr>
      <p:pic>
        <p:nvPicPr>
          <p:cNvPr id="7" name="Picture 6" descr="Shape, rectangle&#10;&#10;Description automatically generated">
            <a:extLst>
              <a:ext uri="{FF2B5EF4-FFF2-40B4-BE49-F238E27FC236}">
                <a16:creationId xmlns:a16="http://schemas.microsoft.com/office/drawing/2014/main" id="{DF88A49C-77EC-2AD8-3DD4-77D328E99DFD}"/>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81D8573F-A2F9-234B-8A70-D627EDA672A3}"/>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4639E4A-FCEA-CC4A-A0E5-263769D27B3C}"/>
              </a:ext>
            </a:extLst>
          </p:cNvPr>
          <p:cNvSpPr>
            <a:spLocks noGrp="1"/>
          </p:cNvSpPr>
          <p:nvPr>
            <p:ph sz="half" idx="1"/>
          </p:nvPr>
        </p:nvSpPr>
        <p:spPr>
          <a:xfrm>
            <a:off x="628650" y="1370013"/>
            <a:ext cx="3867150" cy="32623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78F12E9-5863-6844-9285-B5855DEA48A6}"/>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13391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V1-Comparison">
    <p:spTree>
      <p:nvGrpSpPr>
        <p:cNvPr id="1" name=""/>
        <p:cNvGrpSpPr/>
        <p:nvPr/>
      </p:nvGrpSpPr>
      <p:grpSpPr>
        <a:xfrm>
          <a:off x="0" y="0"/>
          <a:ext cx="0" cy="0"/>
          <a:chOff x="0" y="0"/>
          <a:chExt cx="0" cy="0"/>
        </a:xfrm>
      </p:grpSpPr>
      <p:pic>
        <p:nvPicPr>
          <p:cNvPr id="8" name="Picture 7" descr="Shape, rectangle&#10;&#10;Description automatically generated">
            <a:extLst>
              <a:ext uri="{FF2B5EF4-FFF2-40B4-BE49-F238E27FC236}">
                <a16:creationId xmlns:a16="http://schemas.microsoft.com/office/drawing/2014/main" id="{3706FD28-85E9-EA4B-1737-CC42D499EE37}"/>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3" name="Text Placeholder 2">
            <a:extLst>
              <a:ext uri="{FF2B5EF4-FFF2-40B4-BE49-F238E27FC236}">
                <a16:creationId xmlns:a16="http://schemas.microsoft.com/office/drawing/2014/main" id="{DA82A500-E2D8-374D-8F23-4FE7E266FB20}"/>
              </a:ext>
            </a:extLst>
          </p:cNvPr>
          <p:cNvSpPr>
            <a:spLocks noGrp="1"/>
          </p:cNvSpPr>
          <p:nvPr>
            <p:ph type="body" idx="1"/>
          </p:nvPr>
        </p:nvSpPr>
        <p:spPr>
          <a:xfrm>
            <a:off x="630239" y="1260475"/>
            <a:ext cx="3868737" cy="619125"/>
          </a:xfrm>
        </p:spPr>
        <p:txBody>
          <a:bodyPr anchor="b">
            <a:normAutofit/>
          </a:bodyPr>
          <a:lstStyle>
            <a:lvl1pPr marL="0" indent="0">
              <a:buNone/>
              <a:defRPr sz="20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CE2E28-BFCD-D141-86EA-99B8A1330F14}"/>
              </a:ext>
            </a:extLst>
          </p:cNvPr>
          <p:cNvSpPr>
            <a:spLocks noGrp="1"/>
          </p:cNvSpPr>
          <p:nvPr>
            <p:ph sz="half" idx="2"/>
          </p:nvPr>
        </p:nvSpPr>
        <p:spPr>
          <a:xfrm>
            <a:off x="630239" y="1879600"/>
            <a:ext cx="3868737" cy="276225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E5853195-B083-E941-9A85-55FB9DDD782B}"/>
              </a:ext>
            </a:extLst>
          </p:cNvPr>
          <p:cNvSpPr>
            <a:spLocks noGrp="1"/>
          </p:cNvSpPr>
          <p:nvPr>
            <p:ph type="body" sz="quarter" idx="3"/>
          </p:nvPr>
        </p:nvSpPr>
        <p:spPr>
          <a:xfrm>
            <a:off x="4629150" y="1260475"/>
            <a:ext cx="3887788" cy="619125"/>
          </a:xfrm>
        </p:spPr>
        <p:txBody>
          <a:bodyPr anchor="b">
            <a:normAutofit/>
          </a:bodyPr>
          <a:lstStyle>
            <a:lvl1pPr marL="0" indent="0">
              <a:buNone/>
              <a:defRPr sz="20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8FB495-39C6-744E-A1D6-9638F2A1C2F3}"/>
              </a:ext>
            </a:extLst>
          </p:cNvPr>
          <p:cNvSpPr>
            <a:spLocks noGrp="1"/>
          </p:cNvSpPr>
          <p:nvPr>
            <p:ph sz="quarter" idx="4"/>
          </p:nvPr>
        </p:nvSpPr>
        <p:spPr>
          <a:xfrm>
            <a:off x="4629150" y="1879600"/>
            <a:ext cx="3887788" cy="276225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680C88D4-D77F-DA29-E6E9-8B3BDA1E2761}"/>
              </a:ext>
            </a:extLst>
          </p:cNvPr>
          <p:cNvSpPr>
            <a:spLocks noGrp="1"/>
          </p:cNvSpPr>
          <p:nvPr>
            <p:ph type="title"/>
          </p:nvPr>
        </p:nvSpPr>
        <p:spPr>
          <a:xfrm>
            <a:off x="505839" y="233464"/>
            <a:ext cx="6566171" cy="642025"/>
          </a:xfrm>
        </p:spPr>
        <p:txBody>
          <a:bodyPr/>
          <a:lstStyle/>
          <a:p>
            <a:r>
              <a:rPr lang="en-US" dirty="0"/>
              <a:t>Click to edit Master title style</a:t>
            </a:r>
          </a:p>
        </p:txBody>
      </p:sp>
    </p:spTree>
    <p:extLst>
      <p:ext uri="{BB962C8B-B14F-4D97-AF65-F5344CB8AC3E}">
        <p14:creationId xmlns:p14="http://schemas.microsoft.com/office/powerpoint/2010/main" val="14494580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2_V1-Title-Content">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741C20C8-331D-C9F9-5B40-B19FEAF6D675}"/>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05B7D8AF-7025-6449-8287-E018E2CDCA5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A9E22F4-AB53-AE4A-B96E-C6A31D97A6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0646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1F6F5-8464-BC4D-A666-378FC1D444B9}"/>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BFAE500-2F94-1549-9B9B-57B171E7D13D}"/>
              </a:ext>
            </a:extLst>
          </p:cNvPr>
          <p:cNvSpPr>
            <a:spLocks noGrp="1"/>
          </p:cNvSpPr>
          <p:nvPr>
            <p:ph sz="half" idx="1"/>
          </p:nvPr>
        </p:nvSpPr>
        <p:spPr>
          <a:xfrm>
            <a:off x="628650" y="1370013"/>
            <a:ext cx="3867150" cy="32623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44C94F3-EC27-D04F-B3BF-DC54536E55EC}"/>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67C2AB-C5C0-3746-A602-378FC00AAAB8}"/>
              </a:ext>
            </a:extLst>
          </p:cNvPr>
          <p:cNvSpPr>
            <a:spLocks noGrp="1"/>
          </p:cNvSpPr>
          <p:nvPr>
            <p:ph type="dt" sz="half" idx="10"/>
          </p:nvPr>
        </p:nvSpPr>
        <p:spPr/>
        <p:txBody>
          <a:bodyPr/>
          <a:lstStyle/>
          <a:p>
            <a:fld id="{77258C30-EC98-9B41-A76B-B9DD19E51F82}" type="datetimeFigureOut">
              <a:rPr lang="en-US" smtClean="0"/>
              <a:t>5/4/2023</a:t>
            </a:fld>
            <a:endParaRPr lang="en-US"/>
          </a:p>
        </p:txBody>
      </p:sp>
      <p:sp>
        <p:nvSpPr>
          <p:cNvPr id="6" name="Footer Placeholder 5">
            <a:extLst>
              <a:ext uri="{FF2B5EF4-FFF2-40B4-BE49-F238E27FC236}">
                <a16:creationId xmlns:a16="http://schemas.microsoft.com/office/drawing/2014/main" id="{7B8F3FA3-AA7D-1343-A4A4-FA727901F0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D57BE2-89BD-2748-880B-3125A8C56438}"/>
              </a:ext>
            </a:extLst>
          </p:cNvPr>
          <p:cNvSpPr>
            <a:spLocks noGrp="1"/>
          </p:cNvSpPr>
          <p:nvPr>
            <p:ph type="sldNum" sz="quarter" idx="12"/>
          </p:nvPr>
        </p:nvSpPr>
        <p:spPr/>
        <p:txBody>
          <a:bodyPr/>
          <a:lstStyle/>
          <a:p>
            <a:fld id="{54B84AF1-DA11-974A-BD59-CE835F7CA3F5}" type="slidenum">
              <a:rPr lang="en-US" smtClean="0"/>
              <a:t>‹#›</a:t>
            </a:fld>
            <a:endParaRPr lang="en-US"/>
          </a:p>
        </p:txBody>
      </p:sp>
    </p:spTree>
    <p:extLst>
      <p:ext uri="{BB962C8B-B14F-4D97-AF65-F5344CB8AC3E}">
        <p14:creationId xmlns:p14="http://schemas.microsoft.com/office/powerpoint/2010/main" val="494368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D7EEC-C648-C54C-88E1-37BF0FB918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942C66-3860-0A41-B2FC-E72EF552706C}"/>
              </a:ext>
            </a:extLst>
          </p:cNvPr>
          <p:cNvSpPr>
            <a:spLocks noGrp="1"/>
          </p:cNvSpPr>
          <p:nvPr>
            <p:ph type="dt" sz="half" idx="10"/>
          </p:nvPr>
        </p:nvSpPr>
        <p:spPr/>
        <p:txBody>
          <a:bodyPr/>
          <a:lstStyle/>
          <a:p>
            <a:fld id="{77258C30-EC98-9B41-A76B-B9DD19E51F82}" type="datetimeFigureOut">
              <a:rPr lang="en-US" smtClean="0"/>
              <a:t>5/4/2023</a:t>
            </a:fld>
            <a:endParaRPr lang="en-US"/>
          </a:p>
        </p:txBody>
      </p:sp>
      <p:sp>
        <p:nvSpPr>
          <p:cNvPr id="4" name="Footer Placeholder 3">
            <a:extLst>
              <a:ext uri="{FF2B5EF4-FFF2-40B4-BE49-F238E27FC236}">
                <a16:creationId xmlns:a16="http://schemas.microsoft.com/office/drawing/2014/main" id="{07634270-DA7B-2E4E-AC05-CA29922699E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445F3E-6D74-354E-AC79-2478A5F11F1A}"/>
              </a:ext>
            </a:extLst>
          </p:cNvPr>
          <p:cNvSpPr>
            <a:spLocks noGrp="1"/>
          </p:cNvSpPr>
          <p:nvPr>
            <p:ph type="sldNum" sz="quarter" idx="12"/>
          </p:nvPr>
        </p:nvSpPr>
        <p:spPr/>
        <p:txBody>
          <a:bodyPr/>
          <a:lstStyle/>
          <a:p>
            <a:fld id="{54B84AF1-DA11-974A-BD59-CE835F7CA3F5}" type="slidenum">
              <a:rPr lang="en-US" smtClean="0"/>
              <a:t>‹#›</a:t>
            </a:fld>
            <a:endParaRPr lang="en-US"/>
          </a:p>
        </p:txBody>
      </p:sp>
    </p:spTree>
    <p:extLst>
      <p:ext uri="{BB962C8B-B14F-4D97-AF65-F5344CB8AC3E}">
        <p14:creationId xmlns:p14="http://schemas.microsoft.com/office/powerpoint/2010/main" val="1984913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A6154-95A8-F745-90B5-F2AD298581D7}"/>
              </a:ext>
            </a:extLst>
          </p:cNvPr>
          <p:cNvSpPr>
            <a:spLocks noGrp="1"/>
          </p:cNvSpPr>
          <p:nvPr>
            <p:ph type="title"/>
          </p:nvPr>
        </p:nvSpPr>
        <p:spPr>
          <a:xfrm>
            <a:off x="630238" y="342900"/>
            <a:ext cx="5286468" cy="563816"/>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FC1FA7-C408-4944-83F9-AFC103A6C9F1}"/>
              </a:ext>
            </a:extLst>
          </p:cNvPr>
          <p:cNvSpPr>
            <a:spLocks noGrp="1"/>
          </p:cNvSpPr>
          <p:nvPr>
            <p:ph idx="1"/>
          </p:nvPr>
        </p:nvSpPr>
        <p:spPr>
          <a:xfrm>
            <a:off x="3887788" y="1429230"/>
            <a:ext cx="4629150" cy="296655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D8144C-0A47-C64E-BDD1-EF17D570B56F}"/>
              </a:ext>
            </a:extLst>
          </p:cNvPr>
          <p:cNvSpPr>
            <a:spLocks noGrp="1"/>
          </p:cNvSpPr>
          <p:nvPr>
            <p:ph type="body" sz="half" idx="2"/>
          </p:nvPr>
        </p:nvSpPr>
        <p:spPr>
          <a:xfrm>
            <a:off x="630238" y="1429230"/>
            <a:ext cx="2949575" cy="29729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8A48A8-5708-1F4F-AC56-30E53B25BCBD}"/>
              </a:ext>
            </a:extLst>
          </p:cNvPr>
          <p:cNvSpPr>
            <a:spLocks noGrp="1"/>
          </p:cNvSpPr>
          <p:nvPr>
            <p:ph type="dt" sz="half" idx="10"/>
          </p:nvPr>
        </p:nvSpPr>
        <p:spPr/>
        <p:txBody>
          <a:bodyPr/>
          <a:lstStyle/>
          <a:p>
            <a:fld id="{77258C30-EC98-9B41-A76B-B9DD19E51F82}" type="datetimeFigureOut">
              <a:rPr lang="en-US" smtClean="0"/>
              <a:t>5/4/2023</a:t>
            </a:fld>
            <a:endParaRPr lang="en-US"/>
          </a:p>
        </p:txBody>
      </p:sp>
      <p:sp>
        <p:nvSpPr>
          <p:cNvPr id="6" name="Footer Placeholder 5">
            <a:extLst>
              <a:ext uri="{FF2B5EF4-FFF2-40B4-BE49-F238E27FC236}">
                <a16:creationId xmlns:a16="http://schemas.microsoft.com/office/drawing/2014/main" id="{6AD34E5A-3FE6-5F45-8A2A-927B478714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478A6D-A148-0541-A034-7114ABBF4471}"/>
              </a:ext>
            </a:extLst>
          </p:cNvPr>
          <p:cNvSpPr>
            <a:spLocks noGrp="1"/>
          </p:cNvSpPr>
          <p:nvPr>
            <p:ph type="sldNum" sz="quarter" idx="12"/>
          </p:nvPr>
        </p:nvSpPr>
        <p:spPr/>
        <p:txBody>
          <a:bodyPr/>
          <a:lstStyle/>
          <a:p>
            <a:fld id="{54B84AF1-DA11-974A-BD59-CE835F7CA3F5}" type="slidenum">
              <a:rPr lang="en-US" smtClean="0"/>
              <a:t>‹#›</a:t>
            </a:fld>
            <a:endParaRPr lang="en-US"/>
          </a:p>
        </p:txBody>
      </p:sp>
    </p:spTree>
    <p:extLst>
      <p:ext uri="{BB962C8B-B14F-4D97-AF65-F5344CB8AC3E}">
        <p14:creationId xmlns:p14="http://schemas.microsoft.com/office/powerpoint/2010/main" val="2368319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DED1C-0BF7-C14A-9AF1-C55327D42170}"/>
              </a:ext>
            </a:extLst>
          </p:cNvPr>
          <p:cNvSpPr>
            <a:spLocks noGrp="1"/>
          </p:cNvSpPr>
          <p:nvPr>
            <p:ph type="title"/>
          </p:nvPr>
        </p:nvSpPr>
        <p:spPr>
          <a:xfrm>
            <a:off x="630238" y="342900"/>
            <a:ext cx="5386360" cy="579184"/>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D049C7F1-8952-4047-A70D-B4A38C59917A}"/>
              </a:ext>
            </a:extLst>
          </p:cNvPr>
          <p:cNvSpPr>
            <a:spLocks noGrp="1"/>
          </p:cNvSpPr>
          <p:nvPr>
            <p:ph type="pic" idx="1"/>
          </p:nvPr>
        </p:nvSpPr>
        <p:spPr>
          <a:xfrm>
            <a:off x="3887788" y="1383126"/>
            <a:ext cx="4629150" cy="301266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3CF5DA-2F1A-E54C-B63E-256231CD0F8A}"/>
              </a:ext>
            </a:extLst>
          </p:cNvPr>
          <p:cNvSpPr>
            <a:spLocks noGrp="1"/>
          </p:cNvSpPr>
          <p:nvPr>
            <p:ph type="body" sz="half" idx="2"/>
          </p:nvPr>
        </p:nvSpPr>
        <p:spPr>
          <a:xfrm>
            <a:off x="630238" y="1383126"/>
            <a:ext cx="2949575" cy="30190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692D75E8-7975-DD42-ADBD-08A7CD5765D0}"/>
              </a:ext>
            </a:extLst>
          </p:cNvPr>
          <p:cNvSpPr>
            <a:spLocks noGrp="1"/>
          </p:cNvSpPr>
          <p:nvPr>
            <p:ph type="dt" sz="half" idx="10"/>
          </p:nvPr>
        </p:nvSpPr>
        <p:spPr/>
        <p:txBody>
          <a:bodyPr/>
          <a:lstStyle/>
          <a:p>
            <a:fld id="{77258C30-EC98-9B41-A76B-B9DD19E51F82}" type="datetimeFigureOut">
              <a:rPr lang="en-US" smtClean="0"/>
              <a:t>5/4/2023</a:t>
            </a:fld>
            <a:endParaRPr lang="en-US"/>
          </a:p>
        </p:txBody>
      </p:sp>
      <p:sp>
        <p:nvSpPr>
          <p:cNvPr id="6" name="Footer Placeholder 5">
            <a:extLst>
              <a:ext uri="{FF2B5EF4-FFF2-40B4-BE49-F238E27FC236}">
                <a16:creationId xmlns:a16="http://schemas.microsoft.com/office/drawing/2014/main" id="{1EB66835-BD2D-7844-AEDB-B1929784C8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3A504C-2B9F-0648-A7B1-59E84A261EFB}"/>
              </a:ext>
            </a:extLst>
          </p:cNvPr>
          <p:cNvSpPr>
            <a:spLocks noGrp="1"/>
          </p:cNvSpPr>
          <p:nvPr>
            <p:ph type="sldNum" sz="quarter" idx="12"/>
          </p:nvPr>
        </p:nvSpPr>
        <p:spPr/>
        <p:txBody>
          <a:bodyPr/>
          <a:lstStyle/>
          <a:p>
            <a:fld id="{54B84AF1-DA11-974A-BD59-CE835F7CA3F5}" type="slidenum">
              <a:rPr lang="en-US" smtClean="0"/>
              <a:t>‹#›</a:t>
            </a:fld>
            <a:endParaRPr lang="en-US"/>
          </a:p>
        </p:txBody>
      </p:sp>
    </p:spTree>
    <p:extLst>
      <p:ext uri="{BB962C8B-B14F-4D97-AF65-F5344CB8AC3E}">
        <p14:creationId xmlns:p14="http://schemas.microsoft.com/office/powerpoint/2010/main" val="1291284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675652-29C7-434F-8896-8D36B10A5D3A}"/>
              </a:ext>
            </a:extLst>
          </p:cNvPr>
          <p:cNvSpPr>
            <a:spLocks noGrp="1"/>
          </p:cNvSpPr>
          <p:nvPr>
            <p:ph type="dt" sz="half" idx="10"/>
          </p:nvPr>
        </p:nvSpPr>
        <p:spPr/>
        <p:txBody>
          <a:bodyPr/>
          <a:lstStyle/>
          <a:p>
            <a:fld id="{77258C30-EC98-9B41-A76B-B9DD19E51F82}" type="datetimeFigureOut">
              <a:rPr lang="en-US" smtClean="0"/>
              <a:t>5/4/2023</a:t>
            </a:fld>
            <a:endParaRPr lang="en-US"/>
          </a:p>
        </p:txBody>
      </p:sp>
      <p:sp>
        <p:nvSpPr>
          <p:cNvPr id="3" name="Footer Placeholder 2">
            <a:extLst>
              <a:ext uri="{FF2B5EF4-FFF2-40B4-BE49-F238E27FC236}">
                <a16:creationId xmlns:a16="http://schemas.microsoft.com/office/drawing/2014/main" id="{F5706A75-B0AF-AD4B-9A98-E9261F04AC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4468A3-9D4C-A746-A72C-7927490B9E34}"/>
              </a:ext>
            </a:extLst>
          </p:cNvPr>
          <p:cNvSpPr>
            <a:spLocks noGrp="1"/>
          </p:cNvSpPr>
          <p:nvPr>
            <p:ph type="sldNum" sz="quarter" idx="12"/>
          </p:nvPr>
        </p:nvSpPr>
        <p:spPr/>
        <p:txBody>
          <a:bodyPr/>
          <a:lstStyle/>
          <a:p>
            <a:fld id="{54B84AF1-DA11-974A-BD59-CE835F7CA3F5}" type="slidenum">
              <a:rPr lang="en-US" smtClean="0"/>
              <a:t>‹#›</a:t>
            </a:fld>
            <a:endParaRPr lang="en-US"/>
          </a:p>
        </p:txBody>
      </p:sp>
    </p:spTree>
    <p:extLst>
      <p:ext uri="{BB962C8B-B14F-4D97-AF65-F5344CB8AC3E}">
        <p14:creationId xmlns:p14="http://schemas.microsoft.com/office/powerpoint/2010/main" val="3740405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entennial-Layou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675652-29C7-434F-8896-8D36B10A5D3A}"/>
              </a:ext>
            </a:extLst>
          </p:cNvPr>
          <p:cNvSpPr>
            <a:spLocks noGrp="1"/>
          </p:cNvSpPr>
          <p:nvPr>
            <p:ph type="dt" sz="half" idx="10"/>
          </p:nvPr>
        </p:nvSpPr>
        <p:spPr/>
        <p:txBody>
          <a:bodyPr/>
          <a:lstStyle/>
          <a:p>
            <a:fld id="{77258C30-EC98-9B41-A76B-B9DD19E51F82}" type="datetimeFigureOut">
              <a:rPr lang="en-US" smtClean="0"/>
              <a:t>5/4/2023</a:t>
            </a:fld>
            <a:endParaRPr lang="en-US"/>
          </a:p>
        </p:txBody>
      </p:sp>
      <p:sp>
        <p:nvSpPr>
          <p:cNvPr id="3" name="Footer Placeholder 2">
            <a:extLst>
              <a:ext uri="{FF2B5EF4-FFF2-40B4-BE49-F238E27FC236}">
                <a16:creationId xmlns:a16="http://schemas.microsoft.com/office/drawing/2014/main" id="{F5706A75-B0AF-AD4B-9A98-E9261F04AC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4468A3-9D4C-A746-A72C-7927490B9E34}"/>
              </a:ext>
            </a:extLst>
          </p:cNvPr>
          <p:cNvSpPr>
            <a:spLocks noGrp="1"/>
          </p:cNvSpPr>
          <p:nvPr>
            <p:ph type="sldNum" sz="quarter" idx="12"/>
          </p:nvPr>
        </p:nvSpPr>
        <p:spPr/>
        <p:txBody>
          <a:bodyPr/>
          <a:lstStyle/>
          <a:p>
            <a:fld id="{54B84AF1-DA11-974A-BD59-CE835F7CA3F5}" type="slidenum">
              <a:rPr lang="en-US" smtClean="0"/>
              <a:t>‹#›</a:t>
            </a:fld>
            <a:endParaRPr lang="en-US"/>
          </a:p>
        </p:txBody>
      </p:sp>
      <p:sp>
        <p:nvSpPr>
          <p:cNvPr id="7" name="Title 1">
            <a:extLst>
              <a:ext uri="{FF2B5EF4-FFF2-40B4-BE49-F238E27FC236}">
                <a16:creationId xmlns:a16="http://schemas.microsoft.com/office/drawing/2014/main" id="{4A081234-FA28-2E46-B65F-4DEE7C2278C8}"/>
              </a:ext>
            </a:extLst>
          </p:cNvPr>
          <p:cNvSpPr>
            <a:spLocks noGrp="1"/>
          </p:cNvSpPr>
          <p:nvPr>
            <p:ph type="title"/>
          </p:nvPr>
        </p:nvSpPr>
        <p:spPr>
          <a:xfrm>
            <a:off x="628650" y="274638"/>
            <a:ext cx="7886700" cy="993775"/>
          </a:xfrm>
        </p:spPr>
        <p:txBody>
          <a:bodyPr>
            <a:normAutofit/>
          </a:bodyPr>
          <a:lstStyle>
            <a:lvl1pPr>
              <a:defRPr sz="3200"/>
            </a:lvl1pPr>
          </a:lstStyle>
          <a:p>
            <a:r>
              <a:rPr lang="en-US" dirty="0"/>
              <a:t>Click to edit Master title style</a:t>
            </a:r>
          </a:p>
        </p:txBody>
      </p:sp>
      <p:sp>
        <p:nvSpPr>
          <p:cNvPr id="8" name="Content Placeholder 2">
            <a:extLst>
              <a:ext uri="{FF2B5EF4-FFF2-40B4-BE49-F238E27FC236}">
                <a16:creationId xmlns:a16="http://schemas.microsoft.com/office/drawing/2014/main" id="{7BDFB90D-CFCA-BD44-9497-320A9E40CF51}"/>
              </a:ext>
            </a:extLst>
          </p:cNvPr>
          <p:cNvSpPr>
            <a:spLocks noGrp="1"/>
          </p:cNvSpPr>
          <p:nvPr>
            <p:ph sz="half" idx="1"/>
          </p:nvPr>
        </p:nvSpPr>
        <p:spPr>
          <a:xfrm>
            <a:off x="628650" y="1370013"/>
            <a:ext cx="3867150" cy="32623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FDD22A3D-F305-3C45-9A13-65566E96D6FA}"/>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8257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image" Target="../media/image10.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picture containing bird&#10;&#10;Description automatically generated">
            <a:extLst>
              <a:ext uri="{FF2B5EF4-FFF2-40B4-BE49-F238E27FC236}">
                <a16:creationId xmlns:a16="http://schemas.microsoft.com/office/drawing/2014/main" id="{9F54618C-7F7D-3549-A34D-E262D492A07D}"/>
              </a:ext>
            </a:extLst>
          </p:cNvPr>
          <p:cNvPicPr>
            <a:picLocks noChangeAspect="1"/>
          </p:cNvPicPr>
          <p:nvPr userDrawn="1"/>
        </p:nvPicPr>
        <p:blipFill>
          <a:blip r:embed="rId16"/>
          <a:stretch>
            <a:fillRect/>
          </a:stretch>
        </p:blipFill>
        <p:spPr>
          <a:xfrm>
            <a:off x="0" y="0"/>
            <a:ext cx="9144000" cy="1190754"/>
          </a:xfrm>
          <a:prstGeom prst="rect">
            <a:avLst/>
          </a:prstGeom>
        </p:spPr>
      </p:pic>
      <p:sp>
        <p:nvSpPr>
          <p:cNvPr id="2" name="Title Placeholder 1">
            <a:extLst>
              <a:ext uri="{FF2B5EF4-FFF2-40B4-BE49-F238E27FC236}">
                <a16:creationId xmlns:a16="http://schemas.microsoft.com/office/drawing/2014/main" id="{D48F8443-552E-9746-B7E4-27B0E69E73F8}"/>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441C686-F46A-FE4C-A604-EEC32861EE88}"/>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06CA67B-FD08-CA48-ACB6-FFDA2D98E53C}"/>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77258C30-EC98-9B41-A76B-B9DD19E51F82}" type="datetimeFigureOut">
              <a:rPr lang="en-US" smtClean="0"/>
              <a:t>5/4/2023</a:t>
            </a:fld>
            <a:endParaRPr lang="en-US"/>
          </a:p>
        </p:txBody>
      </p:sp>
      <p:sp>
        <p:nvSpPr>
          <p:cNvPr id="5" name="Footer Placeholder 4">
            <a:extLst>
              <a:ext uri="{FF2B5EF4-FFF2-40B4-BE49-F238E27FC236}">
                <a16:creationId xmlns:a16="http://schemas.microsoft.com/office/drawing/2014/main" id="{8A9FE655-F6E4-234C-B641-02EAA44471FC}"/>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CC26AF-33C3-2041-8988-DEAA469AE103}"/>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54B84AF1-DA11-974A-BD59-CE835F7CA3F5}" type="slidenum">
              <a:rPr lang="en-US" smtClean="0"/>
              <a:t>‹#›</a:t>
            </a:fld>
            <a:endParaRPr lang="en-US"/>
          </a:p>
        </p:txBody>
      </p:sp>
    </p:spTree>
    <p:extLst>
      <p:ext uri="{BB962C8B-B14F-4D97-AF65-F5344CB8AC3E}">
        <p14:creationId xmlns:p14="http://schemas.microsoft.com/office/powerpoint/2010/main" val="412054351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6" r:id="rId5"/>
    <p:sldLayoutId id="2147483698" r:id="rId6"/>
    <p:sldLayoutId id="2147483699" r:id="rId7"/>
    <p:sldLayoutId id="2147483697" r:id="rId8"/>
    <p:sldLayoutId id="2147483700" r:id="rId9"/>
    <p:sldLayoutId id="2147483704" r:id="rId10"/>
    <p:sldLayoutId id="2147483701" r:id="rId11"/>
    <p:sldLayoutId id="2147483702" r:id="rId12"/>
    <p:sldLayoutId id="2147483703" r:id="rId13"/>
    <p:sldLayoutId id="2147483708" r:id="rId14"/>
  </p:sldLayoutIdLst>
  <p:txStyles>
    <p:titleStyle>
      <a:lvl1pPr algn="l" defTabSz="914400" rtl="0" eaLnBrk="1" latinLnBrk="0" hangingPunct="1">
        <a:lnSpc>
          <a:spcPct val="90000"/>
        </a:lnSpc>
        <a:spcBef>
          <a:spcPct val="0"/>
        </a:spcBef>
        <a:buNone/>
        <a:defRPr sz="3400" b="1" i="0" kern="1200">
          <a:solidFill>
            <a:schemeClr val="bg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picture containing rectangle&#10;&#10;Description automatically generated">
            <a:extLst>
              <a:ext uri="{FF2B5EF4-FFF2-40B4-BE49-F238E27FC236}">
                <a16:creationId xmlns:a16="http://schemas.microsoft.com/office/drawing/2014/main" id="{FC328F70-230F-D90C-08F3-5D6784025B86}"/>
              </a:ext>
            </a:extLst>
          </p:cNvPr>
          <p:cNvPicPr>
            <a:picLocks noChangeAspect="1"/>
          </p:cNvPicPr>
          <p:nvPr userDrawn="1"/>
        </p:nvPicPr>
        <p:blipFill>
          <a:blip r:embed="rId20"/>
          <a:stretch>
            <a:fillRect/>
          </a:stretch>
        </p:blipFill>
        <p:spPr>
          <a:xfrm>
            <a:off x="0" y="0"/>
            <a:ext cx="9144000" cy="5143500"/>
          </a:xfrm>
          <a:prstGeom prst="rect">
            <a:avLst/>
          </a:prstGeom>
        </p:spPr>
      </p:pic>
      <p:sp>
        <p:nvSpPr>
          <p:cNvPr id="2" name="Title Placeholder 1">
            <a:extLst>
              <a:ext uri="{FF2B5EF4-FFF2-40B4-BE49-F238E27FC236}">
                <a16:creationId xmlns:a16="http://schemas.microsoft.com/office/drawing/2014/main" id="{CAA47397-C050-DE4F-ACF3-7433634D79C0}"/>
              </a:ext>
            </a:extLst>
          </p:cNvPr>
          <p:cNvSpPr>
            <a:spLocks noGrp="1"/>
          </p:cNvSpPr>
          <p:nvPr>
            <p:ph type="title"/>
          </p:nvPr>
        </p:nvSpPr>
        <p:spPr>
          <a:xfrm>
            <a:off x="505839" y="233464"/>
            <a:ext cx="6566171" cy="64202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5FC4332-399B-FF48-8E85-DE6A2F474B16}"/>
              </a:ext>
            </a:extLst>
          </p:cNvPr>
          <p:cNvSpPr>
            <a:spLocks noGrp="1"/>
          </p:cNvSpPr>
          <p:nvPr>
            <p:ph type="body" idx="1"/>
          </p:nvPr>
        </p:nvSpPr>
        <p:spPr>
          <a:xfrm>
            <a:off x="505839" y="1187757"/>
            <a:ext cx="8258783" cy="347277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985850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Lst>
  <p:txStyles>
    <p:titleStyle>
      <a:lvl1pPr algn="l" defTabSz="914378" rtl="0" eaLnBrk="1" latinLnBrk="0" hangingPunct="1">
        <a:lnSpc>
          <a:spcPct val="90000"/>
        </a:lnSpc>
        <a:spcBef>
          <a:spcPct val="0"/>
        </a:spcBef>
        <a:buNone/>
        <a:defRPr lang="en-US" sz="3200" b="1" i="0" kern="1200" smtClean="0">
          <a:solidFill>
            <a:schemeClr val="bg1"/>
          </a:solidFill>
          <a:latin typeface="Roboto" panose="02000000000000000000" pitchFamily="2" charset="0"/>
          <a:ea typeface="Roboto" panose="02000000000000000000" pitchFamily="2" charset="0"/>
          <a:cs typeface="Roboto" panose="02000000000000000000" pitchFamily="2" charset="0"/>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rgbClr val="082267"/>
          </a:solidFill>
          <a:latin typeface="Roboto" panose="02000000000000000000" pitchFamily="2" charset="0"/>
          <a:ea typeface="Roboto" panose="02000000000000000000" pitchFamily="2" charset="0"/>
          <a:cs typeface="Roboto" panose="02000000000000000000" pitchFamily="2" charset="0"/>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rgbClr val="082267"/>
          </a:solidFill>
          <a:latin typeface="Roboto" panose="02000000000000000000" pitchFamily="2" charset="0"/>
          <a:ea typeface="Roboto" panose="02000000000000000000" pitchFamily="2" charset="0"/>
          <a:cs typeface="Roboto" panose="02000000000000000000" pitchFamily="2" charset="0"/>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rgbClr val="082267"/>
          </a:solidFill>
          <a:latin typeface="Roboto" panose="02000000000000000000" pitchFamily="2" charset="0"/>
          <a:ea typeface="Roboto" panose="02000000000000000000" pitchFamily="2" charset="0"/>
          <a:cs typeface="Roboto" panose="02000000000000000000" pitchFamily="2" charset="0"/>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rgbClr val="082267"/>
          </a:solidFill>
          <a:latin typeface="Roboto" panose="02000000000000000000" pitchFamily="2" charset="0"/>
          <a:ea typeface="Roboto" panose="02000000000000000000" pitchFamily="2" charset="0"/>
          <a:cs typeface="Roboto" panose="02000000000000000000" pitchFamily="2" charset="0"/>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rgbClr val="082267"/>
          </a:solidFill>
          <a:latin typeface="Roboto" panose="02000000000000000000" pitchFamily="2" charset="0"/>
          <a:ea typeface="Roboto" panose="02000000000000000000" pitchFamily="2" charset="0"/>
          <a:cs typeface="Roboto" panose="02000000000000000000" pitchFamily="2" charset="0"/>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Policy@nhs.us" TargetMode="Externa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3.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39.jpg"/><Relationship Id="rId7" Type="http://schemas.openxmlformats.org/officeDocument/2006/relationships/diagramColors" Target="../diagrams/colors11.xml"/><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19.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4.xml"/><Relationship Id="rId1" Type="http://schemas.openxmlformats.org/officeDocument/2006/relationships/slideLayout" Target="../slideLayouts/slideLayout21.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3.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2.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9E07A-296A-7D1A-87BD-2D59EA8FB011}"/>
              </a:ext>
            </a:extLst>
          </p:cNvPr>
          <p:cNvSpPr>
            <a:spLocks noGrp="1"/>
          </p:cNvSpPr>
          <p:nvPr>
            <p:ph type="ctrTitle"/>
          </p:nvPr>
        </p:nvSpPr>
        <p:spPr>
          <a:xfrm>
            <a:off x="143547" y="1159322"/>
            <a:ext cx="5829300" cy="1790700"/>
          </a:xfrm>
        </p:spPr>
        <p:txBody>
          <a:bodyPr>
            <a:noAutofit/>
          </a:bodyPr>
          <a:lstStyle/>
          <a:p>
            <a:r>
              <a:rPr lang="en-US" sz="4400" dirty="0"/>
              <a:t>Honor Society Discipline &amp; Dismissal Procedures</a:t>
            </a:r>
          </a:p>
        </p:txBody>
      </p:sp>
      <p:sp>
        <p:nvSpPr>
          <p:cNvPr id="3" name="Subtitle 2">
            <a:extLst>
              <a:ext uri="{FF2B5EF4-FFF2-40B4-BE49-F238E27FC236}">
                <a16:creationId xmlns:a16="http://schemas.microsoft.com/office/drawing/2014/main" id="{F65A80DC-B414-14E6-78A4-AF22538FA19E}"/>
              </a:ext>
            </a:extLst>
          </p:cNvPr>
          <p:cNvSpPr>
            <a:spLocks noGrp="1"/>
          </p:cNvSpPr>
          <p:nvPr>
            <p:ph type="subTitle" idx="1"/>
          </p:nvPr>
        </p:nvSpPr>
        <p:spPr>
          <a:xfrm>
            <a:off x="0" y="2981236"/>
            <a:ext cx="6381750" cy="670953"/>
          </a:xfrm>
        </p:spPr>
        <p:txBody>
          <a:bodyPr>
            <a:noAutofit/>
          </a:bodyPr>
          <a:lstStyle/>
          <a:p>
            <a:r>
              <a:rPr lang="en-US" sz="2000" dirty="0">
                <a:hlinkClick r:id="rId2"/>
              </a:rPr>
              <a:t>Policy@nhs.us</a:t>
            </a:r>
            <a:r>
              <a:rPr lang="en-US" sz="2000" dirty="0"/>
              <a:t> </a:t>
            </a:r>
          </a:p>
        </p:txBody>
      </p:sp>
    </p:spTree>
    <p:extLst>
      <p:ext uri="{BB962C8B-B14F-4D97-AF65-F5344CB8AC3E}">
        <p14:creationId xmlns:p14="http://schemas.microsoft.com/office/powerpoint/2010/main" val="4251665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BC3CE92-C1F1-3D49-AEA1-6C245B93FE90}"/>
              </a:ext>
            </a:extLst>
          </p:cNvPr>
          <p:cNvSpPr>
            <a:spLocks noGrp="1"/>
          </p:cNvSpPr>
          <p:nvPr>
            <p:ph type="title"/>
          </p:nvPr>
        </p:nvSpPr>
        <p:spPr/>
        <p:txBody>
          <a:bodyPr vert="horz" lIns="91440" tIns="45720" rIns="91440" bIns="45720" rtlCol="0" anchor="ctr">
            <a:normAutofit/>
          </a:bodyPr>
          <a:lstStyle/>
          <a:p>
            <a:r>
              <a:rPr lang="en-US" altLang="en-US" b="1" i="0" kern="1200" spc="-100"/>
              <a:t>Discipline &amp; Dismissal: Warnings</a:t>
            </a:r>
            <a:endParaRPr lang="en-US" b="1" i="0" kern="1200"/>
          </a:p>
        </p:txBody>
      </p:sp>
      <p:sp>
        <p:nvSpPr>
          <p:cNvPr id="2" name="Content Placeholder 1">
            <a:extLst>
              <a:ext uri="{FF2B5EF4-FFF2-40B4-BE49-F238E27FC236}">
                <a16:creationId xmlns:a16="http://schemas.microsoft.com/office/drawing/2014/main" id="{2AB3CC60-787F-49F8-93F0-C442243A7F2A}"/>
              </a:ext>
            </a:extLst>
          </p:cNvPr>
          <p:cNvSpPr>
            <a:spLocks noGrp="1"/>
          </p:cNvSpPr>
          <p:nvPr>
            <p:ph idx="1"/>
          </p:nvPr>
        </p:nvSpPr>
        <p:spPr/>
        <p:txBody>
          <a:bodyPr/>
          <a:lstStyle/>
          <a:p>
            <a:endParaRPr lang="en-US"/>
          </a:p>
        </p:txBody>
      </p:sp>
      <p:graphicFrame>
        <p:nvGraphicFramePr>
          <p:cNvPr id="12" name="TextBox 9">
            <a:extLst>
              <a:ext uri="{FF2B5EF4-FFF2-40B4-BE49-F238E27FC236}">
                <a16:creationId xmlns:a16="http://schemas.microsoft.com/office/drawing/2014/main" id="{99704F48-FCEE-781D-52CB-A53227F82CA7}"/>
              </a:ext>
            </a:extLst>
          </p:cNvPr>
          <p:cNvGraphicFramePr/>
          <p:nvPr>
            <p:extLst>
              <p:ext uri="{D42A27DB-BD31-4B8C-83A1-F6EECF244321}">
                <p14:modId xmlns:p14="http://schemas.microsoft.com/office/powerpoint/2010/main" val="2888460085"/>
              </p:ext>
            </p:extLst>
          </p:nvPr>
        </p:nvGraphicFramePr>
        <p:xfrm>
          <a:off x="505839" y="1187757"/>
          <a:ext cx="8258783" cy="34727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761022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BC3CE92-C1F1-3D49-AEA1-6C245B93FE90}"/>
              </a:ext>
            </a:extLst>
          </p:cNvPr>
          <p:cNvSpPr>
            <a:spLocks noGrp="1"/>
          </p:cNvSpPr>
          <p:nvPr>
            <p:ph type="title"/>
          </p:nvPr>
        </p:nvSpPr>
        <p:spPr>
          <a:xfrm>
            <a:off x="505839" y="233464"/>
            <a:ext cx="6566171" cy="642025"/>
          </a:xfrm>
        </p:spPr>
        <p:txBody>
          <a:bodyPr vert="horz" lIns="91440" tIns="45720" rIns="91440" bIns="45720" rtlCol="0" anchor="ctr">
            <a:normAutofit/>
          </a:bodyPr>
          <a:lstStyle/>
          <a:p>
            <a:r>
              <a:rPr lang="en-US" altLang="en-US" b="1" i="0" kern="1200" spc="-100"/>
              <a:t>Discipline &amp; Dismissal: Warnings</a:t>
            </a:r>
            <a:endParaRPr lang="en-US" b="1" i="0" kern="1200"/>
          </a:p>
        </p:txBody>
      </p:sp>
      <p:graphicFrame>
        <p:nvGraphicFramePr>
          <p:cNvPr id="12" name="TextBox 9">
            <a:extLst>
              <a:ext uri="{FF2B5EF4-FFF2-40B4-BE49-F238E27FC236}">
                <a16:creationId xmlns:a16="http://schemas.microsoft.com/office/drawing/2014/main" id="{A8963C94-E93C-5F77-CE99-8ED634A78948}"/>
              </a:ext>
            </a:extLst>
          </p:cNvPr>
          <p:cNvGraphicFramePr/>
          <p:nvPr>
            <p:extLst>
              <p:ext uri="{D42A27DB-BD31-4B8C-83A1-F6EECF244321}">
                <p14:modId xmlns:p14="http://schemas.microsoft.com/office/powerpoint/2010/main" val="3191839903"/>
              </p:ext>
            </p:extLst>
          </p:nvPr>
        </p:nvGraphicFramePr>
        <p:xfrm>
          <a:off x="505839" y="1187757"/>
          <a:ext cx="8258783" cy="34727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521785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BC3CE92-C1F1-3D49-AEA1-6C245B93FE90}"/>
              </a:ext>
            </a:extLst>
          </p:cNvPr>
          <p:cNvSpPr>
            <a:spLocks noGrp="1"/>
          </p:cNvSpPr>
          <p:nvPr>
            <p:ph type="title"/>
          </p:nvPr>
        </p:nvSpPr>
        <p:spPr>
          <a:xfrm>
            <a:off x="505839" y="233464"/>
            <a:ext cx="6566171" cy="642025"/>
          </a:xfrm>
        </p:spPr>
        <p:txBody>
          <a:bodyPr vert="horz" lIns="91440" tIns="45720" rIns="91440" bIns="45720" rtlCol="0" anchor="ctr">
            <a:normAutofit/>
          </a:bodyPr>
          <a:lstStyle/>
          <a:p>
            <a:r>
              <a:rPr lang="en-US" altLang="en-US" sz="2700" b="1" i="0" kern="1200" spc="-100"/>
              <a:t>Discipline &amp; Dismissal: Due Process Hearing</a:t>
            </a:r>
            <a:endParaRPr lang="en-US" sz="2700" b="1" i="0" kern="1200"/>
          </a:p>
        </p:txBody>
      </p:sp>
      <p:graphicFrame>
        <p:nvGraphicFramePr>
          <p:cNvPr id="12" name="TextBox 9">
            <a:extLst>
              <a:ext uri="{FF2B5EF4-FFF2-40B4-BE49-F238E27FC236}">
                <a16:creationId xmlns:a16="http://schemas.microsoft.com/office/drawing/2014/main" id="{E0AED3CB-32DB-C9A8-50CF-5CD4A7C81F28}"/>
              </a:ext>
            </a:extLst>
          </p:cNvPr>
          <p:cNvGraphicFramePr/>
          <p:nvPr>
            <p:extLst>
              <p:ext uri="{D42A27DB-BD31-4B8C-83A1-F6EECF244321}">
                <p14:modId xmlns:p14="http://schemas.microsoft.com/office/powerpoint/2010/main" val="992913904"/>
              </p:ext>
            </p:extLst>
          </p:nvPr>
        </p:nvGraphicFramePr>
        <p:xfrm>
          <a:off x="505839" y="1187757"/>
          <a:ext cx="8258783" cy="34727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71810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BC3CE92-C1F1-3D49-AEA1-6C245B93FE90}"/>
              </a:ext>
            </a:extLst>
          </p:cNvPr>
          <p:cNvSpPr>
            <a:spLocks noGrp="1"/>
          </p:cNvSpPr>
          <p:nvPr>
            <p:ph type="title"/>
          </p:nvPr>
        </p:nvSpPr>
        <p:spPr>
          <a:xfrm>
            <a:off x="505839" y="233464"/>
            <a:ext cx="6566171" cy="642025"/>
          </a:xfrm>
        </p:spPr>
        <p:txBody>
          <a:bodyPr vert="horz" lIns="91440" tIns="45720" rIns="91440" bIns="45720" rtlCol="0" anchor="ctr">
            <a:normAutofit/>
          </a:bodyPr>
          <a:lstStyle/>
          <a:p>
            <a:r>
              <a:rPr lang="en-US" altLang="en-US" sz="2700" b="1" i="0" kern="1200" spc="-100"/>
              <a:t>Discipline &amp; Dismissal: Due Process Hearing</a:t>
            </a:r>
            <a:endParaRPr lang="en-US" sz="2700" b="1" i="0" kern="1200"/>
          </a:p>
        </p:txBody>
      </p:sp>
      <p:pic>
        <p:nvPicPr>
          <p:cNvPr id="3" name="Content Placeholder 2" descr="Young woman thinking">
            <a:extLst>
              <a:ext uri="{FF2B5EF4-FFF2-40B4-BE49-F238E27FC236}">
                <a16:creationId xmlns:a16="http://schemas.microsoft.com/office/drawing/2014/main" id="{1E98218B-EA7F-40D8-B289-20D0CC9A60A5}"/>
              </a:ext>
            </a:extLst>
          </p:cNvPr>
          <p:cNvPicPr>
            <a:picLocks noGrp="1" noChangeAspect="1"/>
          </p:cNvPicPr>
          <p:nvPr>
            <p:ph sz="half" idx="1"/>
          </p:nvPr>
        </p:nvPicPr>
        <p:blipFill>
          <a:blip r:embed="rId3"/>
          <a:stretch>
            <a:fillRect/>
          </a:stretch>
        </p:blipFill>
        <p:spPr>
          <a:xfrm>
            <a:off x="127907" y="1206726"/>
            <a:ext cx="4095748" cy="2733903"/>
          </a:xfrm>
        </p:spPr>
      </p:pic>
      <p:graphicFrame>
        <p:nvGraphicFramePr>
          <p:cNvPr id="12" name="TextBox 9">
            <a:extLst>
              <a:ext uri="{FF2B5EF4-FFF2-40B4-BE49-F238E27FC236}">
                <a16:creationId xmlns:a16="http://schemas.microsoft.com/office/drawing/2014/main" id="{E0AED3CB-32DB-C9A8-50CF-5CD4A7C81F28}"/>
              </a:ext>
            </a:extLst>
          </p:cNvPr>
          <p:cNvGraphicFramePr/>
          <p:nvPr>
            <p:extLst>
              <p:ext uri="{D42A27DB-BD31-4B8C-83A1-F6EECF244321}">
                <p14:modId xmlns:p14="http://schemas.microsoft.com/office/powerpoint/2010/main" val="1242467571"/>
              </p:ext>
            </p:extLst>
          </p:nvPr>
        </p:nvGraphicFramePr>
        <p:xfrm>
          <a:off x="4370613" y="1135970"/>
          <a:ext cx="4490357" cy="35122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424861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BC3CE92-C1F1-3D49-AEA1-6C245B93FE90}"/>
              </a:ext>
            </a:extLst>
          </p:cNvPr>
          <p:cNvSpPr>
            <a:spLocks noGrp="1"/>
          </p:cNvSpPr>
          <p:nvPr>
            <p:ph type="title"/>
          </p:nvPr>
        </p:nvSpPr>
        <p:spPr>
          <a:xfrm>
            <a:off x="505839" y="233464"/>
            <a:ext cx="6566171" cy="642025"/>
          </a:xfrm>
        </p:spPr>
        <p:txBody>
          <a:bodyPr vert="horz" lIns="91440" tIns="45720" rIns="91440" bIns="45720" rtlCol="0" anchor="ctr">
            <a:normAutofit/>
          </a:bodyPr>
          <a:lstStyle/>
          <a:p>
            <a:r>
              <a:rPr lang="en-US" altLang="en-US" b="1" i="0" kern="1200" spc="-100"/>
              <a:t>Discipline &amp; Dismissal: Appeals</a:t>
            </a:r>
            <a:endParaRPr lang="en-US" b="1" i="0" kern="1200"/>
          </a:p>
        </p:txBody>
      </p:sp>
      <p:graphicFrame>
        <p:nvGraphicFramePr>
          <p:cNvPr id="12" name="TextBox 9">
            <a:extLst>
              <a:ext uri="{FF2B5EF4-FFF2-40B4-BE49-F238E27FC236}">
                <a16:creationId xmlns:a16="http://schemas.microsoft.com/office/drawing/2014/main" id="{E0AED3CB-32DB-C9A8-50CF-5CD4A7C81F28}"/>
              </a:ext>
            </a:extLst>
          </p:cNvPr>
          <p:cNvGraphicFramePr/>
          <p:nvPr>
            <p:extLst>
              <p:ext uri="{D42A27DB-BD31-4B8C-83A1-F6EECF244321}">
                <p14:modId xmlns:p14="http://schemas.microsoft.com/office/powerpoint/2010/main" val="2908308535"/>
              </p:ext>
            </p:extLst>
          </p:nvPr>
        </p:nvGraphicFramePr>
        <p:xfrm>
          <a:off x="505839" y="1187757"/>
          <a:ext cx="8258783" cy="34727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728620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BC3CE92-C1F1-3D49-AEA1-6C245B93FE90}"/>
              </a:ext>
            </a:extLst>
          </p:cNvPr>
          <p:cNvSpPr>
            <a:spLocks noGrp="1"/>
          </p:cNvSpPr>
          <p:nvPr>
            <p:ph type="title"/>
          </p:nvPr>
        </p:nvSpPr>
        <p:spPr>
          <a:xfrm>
            <a:off x="505839" y="233464"/>
            <a:ext cx="6566171" cy="642025"/>
          </a:xfrm>
        </p:spPr>
        <p:txBody>
          <a:bodyPr vert="horz" lIns="91440" tIns="45720" rIns="91440" bIns="45720" rtlCol="0" anchor="ctr">
            <a:normAutofit/>
          </a:bodyPr>
          <a:lstStyle/>
          <a:p>
            <a:r>
              <a:rPr lang="en-US" altLang="en-US" b="1" i="0" kern="1200" spc="-100" dirty="0"/>
              <a:t>Discipline &amp; Dismissal: Resignations</a:t>
            </a:r>
            <a:endParaRPr lang="en-US" b="1" i="0" kern="1200" dirty="0"/>
          </a:p>
        </p:txBody>
      </p:sp>
      <p:graphicFrame>
        <p:nvGraphicFramePr>
          <p:cNvPr id="12" name="TextBox 9">
            <a:extLst>
              <a:ext uri="{FF2B5EF4-FFF2-40B4-BE49-F238E27FC236}">
                <a16:creationId xmlns:a16="http://schemas.microsoft.com/office/drawing/2014/main" id="{E0AED3CB-32DB-C9A8-50CF-5CD4A7C81F28}"/>
              </a:ext>
            </a:extLst>
          </p:cNvPr>
          <p:cNvGraphicFramePr/>
          <p:nvPr>
            <p:extLst>
              <p:ext uri="{D42A27DB-BD31-4B8C-83A1-F6EECF244321}">
                <p14:modId xmlns:p14="http://schemas.microsoft.com/office/powerpoint/2010/main" val="4000397729"/>
              </p:ext>
            </p:extLst>
          </p:nvPr>
        </p:nvGraphicFramePr>
        <p:xfrm>
          <a:off x="176011" y="1317938"/>
          <a:ext cx="8774806" cy="33143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816714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BC3CE92-C1F1-3D49-AEA1-6C245B93FE90}"/>
              </a:ext>
            </a:extLst>
          </p:cNvPr>
          <p:cNvSpPr>
            <a:spLocks noGrp="1"/>
          </p:cNvSpPr>
          <p:nvPr>
            <p:ph type="title"/>
          </p:nvPr>
        </p:nvSpPr>
        <p:spPr>
          <a:xfrm>
            <a:off x="505839" y="233464"/>
            <a:ext cx="6566171" cy="642025"/>
          </a:xfrm>
        </p:spPr>
        <p:txBody>
          <a:bodyPr vert="horz" lIns="91440" tIns="45720" rIns="91440" bIns="45720" rtlCol="0" anchor="ctr">
            <a:normAutofit/>
          </a:bodyPr>
          <a:lstStyle/>
          <a:p>
            <a:r>
              <a:rPr lang="en-US" altLang="en-US" b="1" i="0" kern="1200" spc="-100"/>
              <a:t>Discipline &amp; Dismissal: Appeals</a:t>
            </a:r>
            <a:endParaRPr lang="en-US" b="1" i="0" kern="1200"/>
          </a:p>
        </p:txBody>
      </p:sp>
      <p:graphicFrame>
        <p:nvGraphicFramePr>
          <p:cNvPr id="12" name="TextBox 9">
            <a:extLst>
              <a:ext uri="{FF2B5EF4-FFF2-40B4-BE49-F238E27FC236}">
                <a16:creationId xmlns:a16="http://schemas.microsoft.com/office/drawing/2014/main" id="{E0AED3CB-32DB-C9A8-50CF-5CD4A7C81F28}"/>
              </a:ext>
            </a:extLst>
          </p:cNvPr>
          <p:cNvGraphicFramePr/>
          <p:nvPr>
            <p:extLst>
              <p:ext uri="{D42A27DB-BD31-4B8C-83A1-F6EECF244321}">
                <p14:modId xmlns:p14="http://schemas.microsoft.com/office/powerpoint/2010/main" val="407081154"/>
              </p:ext>
            </p:extLst>
          </p:nvPr>
        </p:nvGraphicFramePr>
        <p:xfrm>
          <a:off x="505839" y="1187757"/>
          <a:ext cx="8258783" cy="34727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517677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BC3CE92-C1F1-3D49-AEA1-6C245B93FE90}"/>
              </a:ext>
            </a:extLst>
          </p:cNvPr>
          <p:cNvSpPr>
            <a:spLocks noGrp="1"/>
          </p:cNvSpPr>
          <p:nvPr>
            <p:ph type="title"/>
          </p:nvPr>
        </p:nvSpPr>
        <p:spPr>
          <a:xfrm>
            <a:off x="505839" y="233464"/>
            <a:ext cx="6566171" cy="642025"/>
          </a:xfrm>
        </p:spPr>
        <p:txBody>
          <a:bodyPr vert="horz" lIns="91440" tIns="45720" rIns="91440" bIns="45720" rtlCol="0" anchor="ctr">
            <a:normAutofit/>
          </a:bodyPr>
          <a:lstStyle/>
          <a:p>
            <a:r>
              <a:rPr lang="en-US" altLang="en-US" sz="2700" b="1" i="0" kern="1200" spc="-100"/>
              <a:t>Discipline &amp; Dismissal: Additional Guidance</a:t>
            </a:r>
            <a:endParaRPr lang="en-US" sz="2700" b="1" i="0" kern="1200"/>
          </a:p>
        </p:txBody>
      </p:sp>
      <p:graphicFrame>
        <p:nvGraphicFramePr>
          <p:cNvPr id="12" name="TextBox 9">
            <a:extLst>
              <a:ext uri="{FF2B5EF4-FFF2-40B4-BE49-F238E27FC236}">
                <a16:creationId xmlns:a16="http://schemas.microsoft.com/office/drawing/2014/main" id="{E0AED3CB-32DB-C9A8-50CF-5CD4A7C81F28}"/>
              </a:ext>
            </a:extLst>
          </p:cNvPr>
          <p:cNvGraphicFramePr/>
          <p:nvPr>
            <p:extLst>
              <p:ext uri="{D42A27DB-BD31-4B8C-83A1-F6EECF244321}">
                <p14:modId xmlns:p14="http://schemas.microsoft.com/office/powerpoint/2010/main" val="2019873282"/>
              </p:ext>
            </p:extLst>
          </p:nvPr>
        </p:nvGraphicFramePr>
        <p:xfrm>
          <a:off x="505839" y="1187757"/>
          <a:ext cx="8258783" cy="34727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59960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BC3CE92-C1F1-3D49-AEA1-6C245B93FE90}"/>
              </a:ext>
            </a:extLst>
          </p:cNvPr>
          <p:cNvSpPr>
            <a:spLocks noGrp="1"/>
          </p:cNvSpPr>
          <p:nvPr>
            <p:ph type="title"/>
          </p:nvPr>
        </p:nvSpPr>
        <p:spPr>
          <a:xfrm>
            <a:off x="505839" y="233464"/>
            <a:ext cx="6566171" cy="642025"/>
          </a:xfrm>
        </p:spPr>
        <p:txBody>
          <a:bodyPr vert="horz" lIns="91440" tIns="45720" rIns="91440" bIns="45720" rtlCol="0" anchor="ctr">
            <a:normAutofit/>
          </a:bodyPr>
          <a:lstStyle/>
          <a:p>
            <a:r>
              <a:rPr lang="en-US" altLang="en-US" sz="2700" b="1" i="0" kern="1200" spc="-100"/>
              <a:t>Discipline &amp; Dismissal: Additional Guidance</a:t>
            </a:r>
            <a:endParaRPr lang="en-US" sz="2700" b="1" i="0" kern="1200"/>
          </a:p>
        </p:txBody>
      </p:sp>
      <p:graphicFrame>
        <p:nvGraphicFramePr>
          <p:cNvPr id="12" name="TextBox 9">
            <a:extLst>
              <a:ext uri="{FF2B5EF4-FFF2-40B4-BE49-F238E27FC236}">
                <a16:creationId xmlns:a16="http://schemas.microsoft.com/office/drawing/2014/main" id="{EF66BAEE-55BC-CEBB-B41C-0482D5471565}"/>
              </a:ext>
            </a:extLst>
          </p:cNvPr>
          <p:cNvGraphicFramePr/>
          <p:nvPr>
            <p:extLst>
              <p:ext uri="{D42A27DB-BD31-4B8C-83A1-F6EECF244321}">
                <p14:modId xmlns:p14="http://schemas.microsoft.com/office/powerpoint/2010/main" val="1500828607"/>
              </p:ext>
            </p:extLst>
          </p:nvPr>
        </p:nvGraphicFramePr>
        <p:xfrm>
          <a:off x="505839" y="1187757"/>
          <a:ext cx="8258783" cy="34727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06582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BC3CE92-C1F1-3D49-AEA1-6C245B93FE90}"/>
              </a:ext>
            </a:extLst>
          </p:cNvPr>
          <p:cNvSpPr>
            <a:spLocks noGrp="1"/>
          </p:cNvSpPr>
          <p:nvPr>
            <p:ph type="title"/>
          </p:nvPr>
        </p:nvSpPr>
        <p:spPr>
          <a:xfrm>
            <a:off x="505839" y="233464"/>
            <a:ext cx="6566171" cy="642025"/>
          </a:xfrm>
        </p:spPr>
        <p:txBody>
          <a:bodyPr vert="horz" lIns="91440" tIns="45720" rIns="91440" bIns="45720" rtlCol="0" anchor="ctr">
            <a:normAutofit/>
          </a:bodyPr>
          <a:lstStyle/>
          <a:p>
            <a:r>
              <a:rPr lang="en-US" altLang="en-US" sz="2700" b="1" i="0" kern="1200" spc="-100"/>
              <a:t>Discipline &amp; Dismissal: Additional Guidance</a:t>
            </a:r>
            <a:endParaRPr lang="en-US" sz="2700" b="1" i="0" kern="1200"/>
          </a:p>
        </p:txBody>
      </p:sp>
      <p:graphicFrame>
        <p:nvGraphicFramePr>
          <p:cNvPr id="12" name="TextBox 9">
            <a:extLst>
              <a:ext uri="{FF2B5EF4-FFF2-40B4-BE49-F238E27FC236}">
                <a16:creationId xmlns:a16="http://schemas.microsoft.com/office/drawing/2014/main" id="{EF66BAEE-55BC-CEBB-B41C-0482D5471565}"/>
              </a:ext>
            </a:extLst>
          </p:cNvPr>
          <p:cNvGraphicFramePr/>
          <p:nvPr>
            <p:extLst>
              <p:ext uri="{D42A27DB-BD31-4B8C-83A1-F6EECF244321}">
                <p14:modId xmlns:p14="http://schemas.microsoft.com/office/powerpoint/2010/main" val="1777673409"/>
              </p:ext>
            </p:extLst>
          </p:nvPr>
        </p:nvGraphicFramePr>
        <p:xfrm>
          <a:off x="628650" y="1370013"/>
          <a:ext cx="3867150" cy="3262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Row of chairs and tables">
            <a:extLst>
              <a:ext uri="{FF2B5EF4-FFF2-40B4-BE49-F238E27FC236}">
                <a16:creationId xmlns:a16="http://schemas.microsoft.com/office/drawing/2014/main" id="{C981EB68-D935-4772-B0EC-B1DF8F413499}"/>
              </a:ext>
            </a:extLst>
          </p:cNvPr>
          <p:cNvPicPr>
            <a:picLocks noChangeAspect="1"/>
          </p:cNvPicPr>
          <p:nvPr/>
        </p:nvPicPr>
        <p:blipFill>
          <a:blip r:embed="rId8"/>
          <a:stretch>
            <a:fillRect/>
          </a:stretch>
        </p:blipFill>
        <p:spPr>
          <a:xfrm>
            <a:off x="4856069" y="1370013"/>
            <a:ext cx="4064372" cy="3161646"/>
          </a:xfrm>
          <a:prstGeom prst="rect">
            <a:avLst/>
          </a:prstGeom>
        </p:spPr>
      </p:pic>
    </p:spTree>
    <p:extLst>
      <p:ext uri="{BB962C8B-B14F-4D97-AF65-F5344CB8AC3E}">
        <p14:creationId xmlns:p14="http://schemas.microsoft.com/office/powerpoint/2010/main" val="3858802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D2395-738A-DB43-A125-905C0D4FD6FD}"/>
              </a:ext>
            </a:extLst>
          </p:cNvPr>
          <p:cNvSpPr>
            <a:spLocks noGrp="1"/>
          </p:cNvSpPr>
          <p:nvPr>
            <p:ph type="title"/>
          </p:nvPr>
        </p:nvSpPr>
        <p:spPr>
          <a:xfrm>
            <a:off x="505839" y="233464"/>
            <a:ext cx="6566171" cy="642025"/>
          </a:xfrm>
        </p:spPr>
        <p:txBody>
          <a:bodyPr anchor="ctr">
            <a:normAutofit/>
          </a:bodyPr>
          <a:lstStyle/>
          <a:p>
            <a:r>
              <a:rPr lang="en-US" altLang="en-US" b="1"/>
              <a:t>Before we begin…</a:t>
            </a:r>
            <a:endParaRPr lang="en-US" b="1"/>
          </a:p>
        </p:txBody>
      </p:sp>
      <p:graphicFrame>
        <p:nvGraphicFramePr>
          <p:cNvPr id="5" name="Content Placeholder 2">
            <a:extLst>
              <a:ext uri="{FF2B5EF4-FFF2-40B4-BE49-F238E27FC236}">
                <a16:creationId xmlns:a16="http://schemas.microsoft.com/office/drawing/2014/main" id="{8CC75A57-4828-4341-B72D-76C640AC38F3}"/>
              </a:ext>
            </a:extLst>
          </p:cNvPr>
          <p:cNvGraphicFramePr>
            <a:graphicFrameLocks noGrp="1"/>
          </p:cNvGraphicFramePr>
          <p:nvPr>
            <p:ph idx="1"/>
            <p:extLst>
              <p:ext uri="{D42A27DB-BD31-4B8C-83A1-F6EECF244321}">
                <p14:modId xmlns:p14="http://schemas.microsoft.com/office/powerpoint/2010/main" val="1924971734"/>
              </p:ext>
            </p:extLst>
          </p:nvPr>
        </p:nvGraphicFramePr>
        <p:xfrm>
          <a:off x="506413" y="1187450"/>
          <a:ext cx="8258175" cy="3473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80047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BC3CE92-C1F1-3D49-AEA1-6C245B93FE90}"/>
              </a:ext>
            </a:extLst>
          </p:cNvPr>
          <p:cNvSpPr>
            <a:spLocks noGrp="1"/>
          </p:cNvSpPr>
          <p:nvPr>
            <p:ph type="title"/>
          </p:nvPr>
        </p:nvSpPr>
        <p:spPr>
          <a:xfrm>
            <a:off x="505839" y="233464"/>
            <a:ext cx="6566171" cy="642025"/>
          </a:xfrm>
        </p:spPr>
        <p:txBody>
          <a:bodyPr vert="horz" lIns="91440" tIns="45720" rIns="91440" bIns="45720" rtlCol="0" anchor="ctr">
            <a:normAutofit/>
          </a:bodyPr>
          <a:lstStyle/>
          <a:p>
            <a:r>
              <a:rPr lang="en-US" altLang="en-US" sz="3000" b="1" i="0" kern="1200" spc="-100"/>
              <a:t>Discipline &amp; Dismissal: Final Thoughts</a:t>
            </a:r>
            <a:endParaRPr lang="en-US" sz="3000" b="1" i="0" kern="1200"/>
          </a:p>
        </p:txBody>
      </p:sp>
      <p:graphicFrame>
        <p:nvGraphicFramePr>
          <p:cNvPr id="17" name="TextBox 9">
            <a:extLst>
              <a:ext uri="{FF2B5EF4-FFF2-40B4-BE49-F238E27FC236}">
                <a16:creationId xmlns:a16="http://schemas.microsoft.com/office/drawing/2014/main" id="{ADD01D1E-18CB-F5B3-C367-4DA609085554}"/>
              </a:ext>
            </a:extLst>
          </p:cNvPr>
          <p:cNvGraphicFramePr/>
          <p:nvPr>
            <p:extLst>
              <p:ext uri="{D42A27DB-BD31-4B8C-83A1-F6EECF244321}">
                <p14:modId xmlns:p14="http://schemas.microsoft.com/office/powerpoint/2010/main" val="577141764"/>
              </p:ext>
            </p:extLst>
          </p:nvPr>
        </p:nvGraphicFramePr>
        <p:xfrm>
          <a:off x="505839" y="1187757"/>
          <a:ext cx="8258783" cy="34727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99303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BC3CE92-C1F1-3D49-AEA1-6C245B93FE90}"/>
              </a:ext>
            </a:extLst>
          </p:cNvPr>
          <p:cNvSpPr>
            <a:spLocks noGrp="1"/>
          </p:cNvSpPr>
          <p:nvPr>
            <p:ph type="title"/>
          </p:nvPr>
        </p:nvSpPr>
        <p:spPr>
          <a:xfrm>
            <a:off x="505839" y="233464"/>
            <a:ext cx="6566171" cy="642025"/>
          </a:xfrm>
        </p:spPr>
        <p:txBody>
          <a:bodyPr vert="horz" lIns="91440" tIns="45720" rIns="91440" bIns="45720" rtlCol="0" anchor="ctr">
            <a:normAutofit/>
          </a:bodyPr>
          <a:lstStyle/>
          <a:p>
            <a:r>
              <a:rPr lang="en-US" altLang="en-US" b="1" i="0" kern="1200"/>
              <a:t>Planning Ahead</a:t>
            </a:r>
            <a:endParaRPr lang="en-US" b="1" i="0" kern="1200"/>
          </a:p>
        </p:txBody>
      </p:sp>
      <p:graphicFrame>
        <p:nvGraphicFramePr>
          <p:cNvPr id="12" name="TextBox 9">
            <a:extLst>
              <a:ext uri="{FF2B5EF4-FFF2-40B4-BE49-F238E27FC236}">
                <a16:creationId xmlns:a16="http://schemas.microsoft.com/office/drawing/2014/main" id="{30B93AB0-5919-3CD5-93DD-2D431E81B0E7}"/>
              </a:ext>
            </a:extLst>
          </p:cNvPr>
          <p:cNvGraphicFramePr/>
          <p:nvPr>
            <p:extLst>
              <p:ext uri="{D42A27DB-BD31-4B8C-83A1-F6EECF244321}">
                <p14:modId xmlns:p14="http://schemas.microsoft.com/office/powerpoint/2010/main" val="182098658"/>
              </p:ext>
            </p:extLst>
          </p:nvPr>
        </p:nvGraphicFramePr>
        <p:xfrm>
          <a:off x="505839" y="1187757"/>
          <a:ext cx="8258783" cy="34727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529563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B4E25CD-2136-204E-B15F-C1D457FDDD91}"/>
              </a:ext>
            </a:extLst>
          </p:cNvPr>
          <p:cNvSpPr>
            <a:spLocks noGrp="1"/>
          </p:cNvSpPr>
          <p:nvPr>
            <p:ph type="ctrTitle"/>
          </p:nvPr>
        </p:nvSpPr>
        <p:spPr>
          <a:xfrm>
            <a:off x="628651" y="1172201"/>
            <a:ext cx="5829300" cy="1790700"/>
          </a:xfrm>
        </p:spPr>
        <p:txBody>
          <a:bodyPr anchor="b">
            <a:normAutofit fontScale="90000"/>
          </a:bodyPr>
          <a:lstStyle/>
          <a:p>
            <a:r>
              <a:rPr lang="en-US" sz="1400" dirty="0"/>
              <a:t>Reaching the NHS and NJHS National Office</a:t>
            </a:r>
            <a:br>
              <a:rPr lang="en-US" sz="1400" dirty="0"/>
            </a:br>
            <a:br>
              <a:rPr lang="en-US" sz="1400" dirty="0"/>
            </a:br>
            <a:r>
              <a:rPr lang="en-US" sz="1400" dirty="0" err="1"/>
              <a:t>Office</a:t>
            </a:r>
            <a:r>
              <a:rPr lang="en-US" sz="1400" dirty="0"/>
              <a:t> hours: 8:30 a.m. – 5:00 p.m. ET, Monday – Friday</a:t>
            </a:r>
            <a:br>
              <a:rPr lang="en-US" sz="1400" dirty="0"/>
            </a:br>
            <a:br>
              <a:rPr lang="en-US" sz="1400" dirty="0"/>
            </a:br>
            <a:r>
              <a:rPr lang="en-US" sz="1400" dirty="0"/>
              <a:t>By phone: 800-253-7746 </a:t>
            </a:r>
            <a:br>
              <a:rPr lang="en-US" sz="1400" dirty="0"/>
            </a:br>
            <a:br>
              <a:rPr lang="en-US" sz="1400" dirty="0"/>
            </a:br>
            <a:r>
              <a:rPr lang="en-US" sz="1400" dirty="0"/>
              <a:t>General Email: </a:t>
            </a:r>
            <a:r>
              <a:rPr lang="en-US" sz="1400" dirty="0">
                <a:hlinkClick r:id="rId2">
                  <a:extLst>
                    <a:ext uri="{A12FA001-AC4F-418D-AE19-62706E023703}">
                      <ahyp:hlinkClr xmlns:ahyp="http://schemas.microsoft.com/office/drawing/2018/hyperlinkcolor" val="tx"/>
                    </a:ext>
                  </a:extLst>
                </a:hlinkClick>
              </a:rPr>
              <a:t>nhs@nhs.us</a:t>
            </a:r>
            <a:r>
              <a:rPr lang="en-US" sz="1400" dirty="0"/>
              <a:t>, </a:t>
            </a:r>
            <a:r>
              <a:rPr lang="en-US" sz="1400" dirty="0">
                <a:hlinkClick r:id="rId2">
                  <a:extLst>
                    <a:ext uri="{A12FA001-AC4F-418D-AE19-62706E023703}">
                      <ahyp:hlinkClr xmlns:ahyp="http://schemas.microsoft.com/office/drawing/2018/hyperlinkcolor" val="tx"/>
                    </a:ext>
                  </a:extLst>
                </a:hlinkClick>
              </a:rPr>
              <a:t>njhs@njhs.us</a:t>
            </a:r>
            <a:r>
              <a:rPr lang="en-US" sz="1400" dirty="0"/>
              <a:t> </a:t>
            </a:r>
            <a:br>
              <a:rPr lang="en-US" sz="1400" dirty="0"/>
            </a:br>
            <a:br>
              <a:rPr lang="en-US" sz="1400" dirty="0"/>
            </a:br>
            <a:r>
              <a:rPr lang="en-US" sz="1400" dirty="0"/>
              <a:t>Websites: </a:t>
            </a:r>
            <a:r>
              <a:rPr lang="en-US" sz="1400" dirty="0">
                <a:hlinkClick r:id="rId2">
                  <a:extLst>
                    <a:ext uri="{A12FA001-AC4F-418D-AE19-62706E023703}">
                      <ahyp:hlinkClr xmlns:ahyp="http://schemas.microsoft.com/office/drawing/2018/hyperlinkcolor" val="tx"/>
                    </a:ext>
                  </a:extLst>
                </a:hlinkClick>
              </a:rPr>
              <a:t>www.nhs.us</a:t>
            </a:r>
            <a:r>
              <a:rPr lang="en-US" sz="1400" dirty="0"/>
              <a:t> and </a:t>
            </a:r>
            <a:r>
              <a:rPr lang="en-US" sz="1400" dirty="0">
                <a:hlinkClick r:id="rId2">
                  <a:extLst>
                    <a:ext uri="{A12FA001-AC4F-418D-AE19-62706E023703}">
                      <ahyp:hlinkClr xmlns:ahyp="http://schemas.microsoft.com/office/drawing/2018/hyperlinkcolor" val="tx"/>
                    </a:ext>
                  </a:extLst>
                </a:hlinkClick>
              </a:rPr>
              <a:t>www.njhs.us</a:t>
            </a:r>
            <a:br>
              <a:rPr lang="en-US" sz="1400" dirty="0"/>
            </a:br>
            <a:br>
              <a:rPr lang="en-US" sz="1400" dirty="0"/>
            </a:br>
            <a:r>
              <a:rPr lang="en-US" sz="1400" dirty="0"/>
              <a:t>Always indicate “adviser” or “principal” when calling.</a:t>
            </a:r>
            <a:br>
              <a:rPr lang="en-US" sz="1400" dirty="0"/>
            </a:br>
            <a:endParaRPr lang="en-US" sz="1400" dirty="0"/>
          </a:p>
        </p:txBody>
      </p:sp>
    </p:spTree>
    <p:extLst>
      <p:ext uri="{BB962C8B-B14F-4D97-AF65-F5344CB8AC3E}">
        <p14:creationId xmlns:p14="http://schemas.microsoft.com/office/powerpoint/2010/main" val="21998800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0D595B7-5B9D-5943-B511-889867D1FB13}"/>
              </a:ext>
            </a:extLst>
          </p:cNvPr>
          <p:cNvSpPr>
            <a:spLocks noGrp="1"/>
          </p:cNvSpPr>
          <p:nvPr>
            <p:ph type="title"/>
          </p:nvPr>
        </p:nvSpPr>
        <p:spPr>
          <a:xfrm>
            <a:off x="505839" y="233464"/>
            <a:ext cx="6566171" cy="642025"/>
          </a:xfrm>
        </p:spPr>
        <p:txBody>
          <a:bodyPr anchor="ctr">
            <a:normAutofit/>
          </a:bodyPr>
          <a:lstStyle/>
          <a:p>
            <a:r>
              <a:rPr lang="en-US" dirty="0"/>
              <a:t>Q&amp;A</a:t>
            </a:r>
          </a:p>
        </p:txBody>
      </p:sp>
      <p:pic>
        <p:nvPicPr>
          <p:cNvPr id="4" name="Content Placeholder 3" descr="Back of people's heads and raised hands at corporate presentation with speaker and whiteboard out of focus in background">
            <a:extLst>
              <a:ext uri="{FF2B5EF4-FFF2-40B4-BE49-F238E27FC236}">
                <a16:creationId xmlns:a16="http://schemas.microsoft.com/office/drawing/2014/main" id="{94FA31EC-6C43-4158-93E3-593F655ACA01}"/>
              </a:ext>
            </a:extLst>
          </p:cNvPr>
          <p:cNvPicPr>
            <a:picLocks noGrp="1" noChangeAspect="1"/>
          </p:cNvPicPr>
          <p:nvPr>
            <p:ph idx="1"/>
          </p:nvPr>
        </p:nvPicPr>
        <p:blipFill rotWithShape="1">
          <a:blip r:embed="rId2"/>
          <a:srcRect t="29511" b="7257"/>
          <a:stretch/>
        </p:blipFill>
        <p:spPr>
          <a:xfrm>
            <a:off x="505839" y="1187757"/>
            <a:ext cx="8258783" cy="3472774"/>
          </a:xfrm>
          <a:noFill/>
        </p:spPr>
      </p:pic>
    </p:spTree>
    <p:extLst>
      <p:ext uri="{BB962C8B-B14F-4D97-AF65-F5344CB8AC3E}">
        <p14:creationId xmlns:p14="http://schemas.microsoft.com/office/powerpoint/2010/main" val="277725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D2395-738A-DB43-A125-905C0D4FD6FD}"/>
              </a:ext>
            </a:extLst>
          </p:cNvPr>
          <p:cNvSpPr>
            <a:spLocks noGrp="1"/>
          </p:cNvSpPr>
          <p:nvPr>
            <p:ph type="title"/>
          </p:nvPr>
        </p:nvSpPr>
        <p:spPr/>
        <p:txBody>
          <a:bodyPr anchor="ctr">
            <a:normAutofit/>
          </a:bodyPr>
          <a:lstStyle/>
          <a:p>
            <a:r>
              <a:rPr lang="en-US" altLang="en-US" sz="2500" b="1"/>
              <a:t>Discipline &amp; Dismissal Procedures: Purpose</a:t>
            </a:r>
            <a:endParaRPr lang="en-US" sz="2500" b="1"/>
          </a:p>
        </p:txBody>
      </p:sp>
      <p:graphicFrame>
        <p:nvGraphicFramePr>
          <p:cNvPr id="5" name="Content Placeholder 2">
            <a:extLst>
              <a:ext uri="{FF2B5EF4-FFF2-40B4-BE49-F238E27FC236}">
                <a16:creationId xmlns:a16="http://schemas.microsoft.com/office/drawing/2014/main" id="{8CC75A57-4828-4341-B72D-76C640AC38F3}"/>
              </a:ext>
            </a:extLst>
          </p:cNvPr>
          <p:cNvGraphicFramePr>
            <a:graphicFrameLocks noGrp="1"/>
          </p:cNvGraphicFramePr>
          <p:nvPr>
            <p:ph idx="1"/>
          </p:nvPr>
        </p:nvGraphicFramePr>
        <p:xfrm>
          <a:off x="506413" y="1187450"/>
          <a:ext cx="8258175" cy="3473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581330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D2395-738A-DB43-A125-905C0D4FD6FD}"/>
              </a:ext>
            </a:extLst>
          </p:cNvPr>
          <p:cNvSpPr>
            <a:spLocks noGrp="1"/>
          </p:cNvSpPr>
          <p:nvPr>
            <p:ph type="title"/>
          </p:nvPr>
        </p:nvSpPr>
        <p:spPr/>
        <p:txBody>
          <a:bodyPr anchor="ctr">
            <a:normAutofit/>
          </a:bodyPr>
          <a:lstStyle/>
          <a:p>
            <a:r>
              <a:rPr lang="en-US" altLang="en-US" sz="2200" b="1"/>
              <a:t>Discipline &amp; Dismissal Procedures: Resources</a:t>
            </a:r>
            <a:endParaRPr lang="en-US" sz="2200" b="1"/>
          </a:p>
        </p:txBody>
      </p:sp>
      <p:graphicFrame>
        <p:nvGraphicFramePr>
          <p:cNvPr id="5" name="Content Placeholder 2">
            <a:extLst>
              <a:ext uri="{FF2B5EF4-FFF2-40B4-BE49-F238E27FC236}">
                <a16:creationId xmlns:a16="http://schemas.microsoft.com/office/drawing/2014/main" id="{8CC75A57-4828-4341-B72D-76C640AC38F3}"/>
              </a:ext>
            </a:extLst>
          </p:cNvPr>
          <p:cNvGraphicFramePr>
            <a:graphicFrameLocks noGrp="1"/>
          </p:cNvGraphicFramePr>
          <p:nvPr>
            <p:ph idx="1"/>
            <p:extLst>
              <p:ext uri="{D42A27DB-BD31-4B8C-83A1-F6EECF244321}">
                <p14:modId xmlns:p14="http://schemas.microsoft.com/office/powerpoint/2010/main" val="3975560580"/>
              </p:ext>
            </p:extLst>
          </p:nvPr>
        </p:nvGraphicFramePr>
        <p:xfrm>
          <a:off x="506413" y="1187450"/>
          <a:ext cx="8258175" cy="3473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582202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A0997-1E2C-2447-85D8-C881A10AA3A1}"/>
              </a:ext>
            </a:extLst>
          </p:cNvPr>
          <p:cNvSpPr>
            <a:spLocks noGrp="1"/>
          </p:cNvSpPr>
          <p:nvPr>
            <p:ph type="title"/>
          </p:nvPr>
        </p:nvSpPr>
        <p:spPr/>
        <p:txBody>
          <a:bodyPr anchor="ctr">
            <a:normAutofit fontScale="90000"/>
          </a:bodyPr>
          <a:lstStyle/>
          <a:p>
            <a:pPr algn="l"/>
            <a:r>
              <a:rPr lang="en-US" altLang="en-US" sz="2800" b="1" dirty="0"/>
              <a:t>Discipline &amp; Dismissal Procedures: Resources</a:t>
            </a:r>
            <a:endParaRPr lang="en-US" sz="2800" b="1" dirty="0">
              <a:solidFill>
                <a:schemeClr val="tx1">
                  <a:lumMod val="65000"/>
                  <a:lumOff val="35000"/>
                </a:schemeClr>
              </a:solidFill>
              <a:latin typeface="Trebuchet MS"/>
              <a:cs typeface="Trebuchet MS"/>
            </a:endParaRPr>
          </a:p>
        </p:txBody>
      </p:sp>
      <p:pic>
        <p:nvPicPr>
          <p:cNvPr id="10" name="Picture 1" descr="A screenshot of a computer&#10;&#10;Description automatically generated">
            <a:extLst>
              <a:ext uri="{FF2B5EF4-FFF2-40B4-BE49-F238E27FC236}">
                <a16:creationId xmlns:a16="http://schemas.microsoft.com/office/drawing/2014/main" id="{C9B2010F-4B1C-4462-9ABE-EEF524419D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70" t="18407" r="65933" b="33121"/>
          <a:stretch/>
        </p:blipFill>
        <p:spPr bwMode="auto">
          <a:xfrm>
            <a:off x="139253" y="1303405"/>
            <a:ext cx="4049482" cy="2801851"/>
          </a:xfrm>
          <a:prstGeom prst="rect">
            <a:avLst/>
          </a:prstGeom>
          <a:solidFill>
            <a:srgbClr val="FFFFFF"/>
          </a:solidFill>
        </p:spPr>
      </p:pic>
      <p:pic>
        <p:nvPicPr>
          <p:cNvPr id="1025" name="Picture 1">
            <a:extLst>
              <a:ext uri="{FF2B5EF4-FFF2-40B4-BE49-F238E27FC236}">
                <a16:creationId xmlns:a16="http://schemas.microsoft.com/office/drawing/2014/main" id="{636472C6-F4FD-4FAD-8830-9837A841C4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02" t="10635" r="44151" b="9166"/>
          <a:stretch>
            <a:fillRect/>
          </a:stretch>
        </p:blipFill>
        <p:spPr bwMode="auto">
          <a:xfrm>
            <a:off x="4271690" y="1303404"/>
            <a:ext cx="4872310" cy="2801851"/>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83669B6C-5493-4A18-9723-EED0FE846326}"/>
              </a:ext>
            </a:extLst>
          </p:cNvPr>
          <p:cNvSpPr/>
          <p:nvPr/>
        </p:nvSpPr>
        <p:spPr>
          <a:xfrm>
            <a:off x="5898985" y="3498774"/>
            <a:ext cx="1038896" cy="914400"/>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7932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BC3CE92-C1F1-3D49-AEA1-6C245B93FE90}"/>
              </a:ext>
            </a:extLst>
          </p:cNvPr>
          <p:cNvSpPr>
            <a:spLocks noGrp="1"/>
          </p:cNvSpPr>
          <p:nvPr>
            <p:ph type="title"/>
          </p:nvPr>
        </p:nvSpPr>
        <p:spPr>
          <a:xfrm>
            <a:off x="505839" y="233464"/>
            <a:ext cx="6566171" cy="642025"/>
          </a:xfrm>
        </p:spPr>
        <p:txBody>
          <a:bodyPr vert="horz" lIns="91440" tIns="45720" rIns="91440" bIns="45720" rtlCol="0" anchor="ctr">
            <a:normAutofit/>
          </a:bodyPr>
          <a:lstStyle/>
          <a:p>
            <a:r>
              <a:rPr lang="en-US" altLang="en-US" sz="3000" b="1" i="0" kern="1200"/>
              <a:t>Develop &amp; Publish Local Procedures</a:t>
            </a:r>
            <a:endParaRPr lang="en-US" sz="3000" b="1" i="0" kern="1200"/>
          </a:p>
        </p:txBody>
      </p:sp>
      <p:graphicFrame>
        <p:nvGraphicFramePr>
          <p:cNvPr id="12" name="TextBox 9">
            <a:extLst>
              <a:ext uri="{FF2B5EF4-FFF2-40B4-BE49-F238E27FC236}">
                <a16:creationId xmlns:a16="http://schemas.microsoft.com/office/drawing/2014/main" id="{190D5C89-2AAF-F78F-4DD0-F6A42D68A6EF}"/>
              </a:ext>
            </a:extLst>
          </p:cNvPr>
          <p:cNvGraphicFramePr/>
          <p:nvPr>
            <p:extLst>
              <p:ext uri="{D42A27DB-BD31-4B8C-83A1-F6EECF244321}">
                <p14:modId xmlns:p14="http://schemas.microsoft.com/office/powerpoint/2010/main" val="669956676"/>
              </p:ext>
            </p:extLst>
          </p:nvPr>
        </p:nvGraphicFramePr>
        <p:xfrm>
          <a:off x="505839" y="1187757"/>
          <a:ext cx="8258783" cy="34727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91626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BC3CE92-C1F1-3D49-AEA1-6C245B93FE90}"/>
              </a:ext>
            </a:extLst>
          </p:cNvPr>
          <p:cNvSpPr>
            <a:spLocks noGrp="1"/>
          </p:cNvSpPr>
          <p:nvPr>
            <p:ph type="title"/>
          </p:nvPr>
        </p:nvSpPr>
        <p:spPr>
          <a:xfrm>
            <a:off x="505839" y="233464"/>
            <a:ext cx="6566171" cy="642025"/>
          </a:xfrm>
        </p:spPr>
        <p:txBody>
          <a:bodyPr vert="horz" lIns="91440" tIns="45720" rIns="91440" bIns="45720" rtlCol="0" anchor="ctr">
            <a:normAutofit/>
          </a:bodyPr>
          <a:lstStyle/>
          <a:p>
            <a:r>
              <a:rPr lang="en-US" altLang="en-US" b="1" i="0" kern="1200" spc="-100"/>
              <a:t>Discipline &amp; Dismissal: Warnings</a:t>
            </a:r>
            <a:endParaRPr lang="en-US" b="1" i="0" kern="1200"/>
          </a:p>
        </p:txBody>
      </p:sp>
      <p:graphicFrame>
        <p:nvGraphicFramePr>
          <p:cNvPr id="12" name="TextBox 9">
            <a:extLst>
              <a:ext uri="{FF2B5EF4-FFF2-40B4-BE49-F238E27FC236}">
                <a16:creationId xmlns:a16="http://schemas.microsoft.com/office/drawing/2014/main" id="{A7F7C3A1-33B7-BD66-39BD-82B48E5C5B98}"/>
              </a:ext>
            </a:extLst>
          </p:cNvPr>
          <p:cNvGraphicFramePr/>
          <p:nvPr>
            <p:extLst>
              <p:ext uri="{D42A27DB-BD31-4B8C-83A1-F6EECF244321}">
                <p14:modId xmlns:p14="http://schemas.microsoft.com/office/powerpoint/2010/main" val="1628960680"/>
              </p:ext>
            </p:extLst>
          </p:nvPr>
        </p:nvGraphicFramePr>
        <p:xfrm>
          <a:off x="505839" y="1187757"/>
          <a:ext cx="8258783" cy="34727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08359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BC3CE92-C1F1-3D49-AEA1-6C245B93FE90}"/>
              </a:ext>
            </a:extLst>
          </p:cNvPr>
          <p:cNvSpPr>
            <a:spLocks noGrp="1"/>
          </p:cNvSpPr>
          <p:nvPr>
            <p:ph type="title"/>
          </p:nvPr>
        </p:nvSpPr>
        <p:spPr/>
        <p:txBody>
          <a:bodyPr vert="horz" lIns="91440" tIns="45720" rIns="91440" bIns="45720" rtlCol="0" anchor="ctr">
            <a:normAutofit/>
          </a:bodyPr>
          <a:lstStyle/>
          <a:p>
            <a:r>
              <a:rPr lang="en-US" altLang="en-US" b="1" i="0" kern="1200" spc="-100"/>
              <a:t>Discipline &amp; Dismissal: Warnings</a:t>
            </a:r>
            <a:endParaRPr lang="en-US" b="1" i="0" kern="1200"/>
          </a:p>
        </p:txBody>
      </p:sp>
      <p:graphicFrame>
        <p:nvGraphicFramePr>
          <p:cNvPr id="12" name="TextBox 9">
            <a:extLst>
              <a:ext uri="{FF2B5EF4-FFF2-40B4-BE49-F238E27FC236}">
                <a16:creationId xmlns:a16="http://schemas.microsoft.com/office/drawing/2014/main" id="{2BDC9ED7-B05E-310E-FE67-3FEF5BAD0419}"/>
              </a:ext>
            </a:extLst>
          </p:cNvPr>
          <p:cNvGraphicFramePr/>
          <p:nvPr>
            <p:extLst>
              <p:ext uri="{D42A27DB-BD31-4B8C-83A1-F6EECF244321}">
                <p14:modId xmlns:p14="http://schemas.microsoft.com/office/powerpoint/2010/main" val="911363356"/>
              </p:ext>
            </p:extLst>
          </p:nvPr>
        </p:nvGraphicFramePr>
        <p:xfrm>
          <a:off x="505839" y="1187757"/>
          <a:ext cx="8258783" cy="34727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18231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BC3CE92-C1F1-3D49-AEA1-6C245B93FE90}"/>
              </a:ext>
            </a:extLst>
          </p:cNvPr>
          <p:cNvSpPr>
            <a:spLocks noGrp="1"/>
          </p:cNvSpPr>
          <p:nvPr>
            <p:ph type="title"/>
          </p:nvPr>
        </p:nvSpPr>
        <p:spPr>
          <a:xfrm>
            <a:off x="505839" y="233464"/>
            <a:ext cx="6566171" cy="642025"/>
          </a:xfrm>
        </p:spPr>
        <p:txBody>
          <a:bodyPr vert="horz" lIns="91440" tIns="45720" rIns="91440" bIns="45720" rtlCol="0" anchor="ctr">
            <a:normAutofit/>
          </a:bodyPr>
          <a:lstStyle/>
          <a:p>
            <a:r>
              <a:rPr lang="en-US" altLang="en-US" b="1" i="0" kern="1200" spc="-100"/>
              <a:t>Discipline &amp; Dismissal: Warnings</a:t>
            </a:r>
            <a:endParaRPr lang="en-US" b="1" i="0" kern="1200"/>
          </a:p>
        </p:txBody>
      </p:sp>
      <p:graphicFrame>
        <p:nvGraphicFramePr>
          <p:cNvPr id="12" name="TextBox 9">
            <a:extLst>
              <a:ext uri="{FF2B5EF4-FFF2-40B4-BE49-F238E27FC236}">
                <a16:creationId xmlns:a16="http://schemas.microsoft.com/office/drawing/2014/main" id="{109222A5-BE59-BF0E-DB18-731E107FA7D6}"/>
              </a:ext>
            </a:extLst>
          </p:cNvPr>
          <p:cNvGraphicFramePr/>
          <p:nvPr>
            <p:extLst>
              <p:ext uri="{D42A27DB-BD31-4B8C-83A1-F6EECF244321}">
                <p14:modId xmlns:p14="http://schemas.microsoft.com/office/powerpoint/2010/main" val="3012528514"/>
              </p:ext>
            </p:extLst>
          </p:nvPr>
        </p:nvGraphicFramePr>
        <p:xfrm>
          <a:off x="505839" y="1187757"/>
          <a:ext cx="8258783" cy="34727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83376250"/>
      </p:ext>
    </p:extLst>
  </p:cSld>
  <p:clrMapOvr>
    <a:masterClrMapping/>
  </p:clrMapOvr>
</p:sld>
</file>

<file path=ppt/theme/theme1.xml><?xml version="1.0" encoding="utf-8"?>
<a:theme xmlns:a="http://schemas.openxmlformats.org/drawingml/2006/main" name="HonorSociety-Main">
  <a:themeElements>
    <a:clrScheme name="Hon-Society_NSC Palette">
      <a:dk1>
        <a:srgbClr val="1769A5"/>
      </a:dk1>
      <a:lt1>
        <a:srgbClr val="FFFFFF"/>
      </a:lt1>
      <a:dk2>
        <a:srgbClr val="009FD2"/>
      </a:dk2>
      <a:lt2>
        <a:srgbClr val="E7E6E6"/>
      </a:lt2>
      <a:accent1>
        <a:srgbClr val="475090"/>
      </a:accent1>
      <a:accent2>
        <a:srgbClr val="F2B229"/>
      </a:accent2>
      <a:accent3>
        <a:srgbClr val="005589"/>
      </a:accent3>
      <a:accent4>
        <a:srgbClr val="E1261C"/>
      </a:accent4>
      <a:accent5>
        <a:srgbClr val="96CA4F"/>
      </a:accent5>
      <a:accent6>
        <a:srgbClr val="A7A9AC"/>
      </a:accent6>
      <a:hlink>
        <a:srgbClr val="05BBF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SSP20EXO-0004_CN_Honor_Societies_Rebrand_Template_PowerPoint-Template_NHS-P1c" id="{76BCA51A-A654-6B4F-A106-9A05036C8EA9}" vid="{F69E12E5-ACE9-AA49-AFDE-1B1A48C428EB}"/>
    </a:ext>
  </a:extLst>
</a:theme>
</file>

<file path=ppt/theme/theme2.xml><?xml version="1.0" encoding="utf-8"?>
<a:theme xmlns:a="http://schemas.openxmlformats.org/drawingml/2006/main" name="1_Main-NASSP">
  <a:themeElements>
    <a:clrScheme name="Custom 3">
      <a:dk1>
        <a:srgbClr val="000000"/>
      </a:dk1>
      <a:lt1>
        <a:srgbClr val="FFFFFF"/>
      </a:lt1>
      <a:dk2>
        <a:srgbClr val="00AAE7"/>
      </a:dk2>
      <a:lt2>
        <a:srgbClr val="EAE5EB"/>
      </a:lt2>
      <a:accent1>
        <a:srgbClr val="96CA4F"/>
      </a:accent1>
      <a:accent2>
        <a:srgbClr val="FF7700"/>
      </a:accent2>
      <a:accent3>
        <a:srgbClr val="5D176A"/>
      </a:accent3>
      <a:accent4>
        <a:srgbClr val="7B7E7F"/>
      </a:accent4>
      <a:accent5>
        <a:srgbClr val="0B3E55"/>
      </a:accent5>
      <a:accent6>
        <a:srgbClr val="E32725"/>
      </a:accent6>
      <a:hlink>
        <a:srgbClr val="0066FF"/>
      </a:hlink>
      <a:folHlink>
        <a:srgbClr val="A7A9A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SSP20EXO-0053_PPT_NASSP_PowerPoint-Template_Refresh_F" id="{3E441FC6-A3EE-7545-ACD4-70246D5B5DE8}" vid="{5613D8D7-1727-2E4B-ADE4-20C548BBE9F8}"/>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518B46C-9E9C-42F2-965F-7B00E5FB2A6F}"/>
</file>

<file path=customXml/itemProps2.xml><?xml version="1.0" encoding="utf-8"?>
<ds:datastoreItem xmlns:ds="http://schemas.openxmlformats.org/officeDocument/2006/customXml" ds:itemID="{C42AA3EF-D73A-4BF2-81B2-D434B1332040}"/>
</file>

<file path=customXml/itemProps3.xml><?xml version="1.0" encoding="utf-8"?>
<ds:datastoreItem xmlns:ds="http://schemas.openxmlformats.org/officeDocument/2006/customXml" ds:itemID="{86155D74-A302-4D8A-A008-3BE1D97A975B}"/>
</file>

<file path=docProps/app.xml><?xml version="1.0" encoding="utf-8"?>
<Properties xmlns="http://schemas.openxmlformats.org/officeDocument/2006/extended-properties" xmlns:vt="http://schemas.openxmlformats.org/officeDocument/2006/docPropsVTypes">
  <TotalTime>1168</TotalTime>
  <Words>1760</Words>
  <Application>Microsoft Office PowerPoint</Application>
  <PresentationFormat>On-screen Show (16:9)</PresentationFormat>
  <Paragraphs>121</Paragraphs>
  <Slides>23</Slides>
  <Notes>15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23</vt:i4>
      </vt:variant>
    </vt:vector>
  </HeadingPairs>
  <TitlesOfParts>
    <vt:vector size="31" baseType="lpstr">
      <vt:lpstr>Arial</vt:lpstr>
      <vt:lpstr>Calibri</vt:lpstr>
      <vt:lpstr>Roboto</vt:lpstr>
      <vt:lpstr>Times New Roman</vt:lpstr>
      <vt:lpstr>Trebuchet MS</vt:lpstr>
      <vt:lpstr>Verdana</vt:lpstr>
      <vt:lpstr>HonorSociety-Main</vt:lpstr>
      <vt:lpstr>1_Main-NASSP</vt:lpstr>
      <vt:lpstr>Honor Society Discipline &amp; Dismissal Procedures</vt:lpstr>
      <vt:lpstr>Before we begin…</vt:lpstr>
      <vt:lpstr>Discipline &amp; Dismissal Procedures: Purpose</vt:lpstr>
      <vt:lpstr>Discipline &amp; Dismissal Procedures: Resources</vt:lpstr>
      <vt:lpstr>Discipline &amp; Dismissal Procedures: Resources</vt:lpstr>
      <vt:lpstr>Develop &amp; Publish Local Procedures</vt:lpstr>
      <vt:lpstr>Discipline &amp; Dismissal: Warnings</vt:lpstr>
      <vt:lpstr>Discipline &amp; Dismissal: Warnings</vt:lpstr>
      <vt:lpstr>Discipline &amp; Dismissal: Warnings</vt:lpstr>
      <vt:lpstr>Discipline &amp; Dismissal: Warnings</vt:lpstr>
      <vt:lpstr>Discipline &amp; Dismissal: Warnings</vt:lpstr>
      <vt:lpstr>Discipline &amp; Dismissal: Due Process Hearing</vt:lpstr>
      <vt:lpstr>Discipline &amp; Dismissal: Due Process Hearing</vt:lpstr>
      <vt:lpstr>Discipline &amp; Dismissal: Appeals</vt:lpstr>
      <vt:lpstr>Discipline &amp; Dismissal: Resignations</vt:lpstr>
      <vt:lpstr>Discipline &amp; Dismissal: Appeals</vt:lpstr>
      <vt:lpstr>Discipline &amp; Dismissal: Additional Guidance</vt:lpstr>
      <vt:lpstr>Discipline &amp; Dismissal: Additional Guidance</vt:lpstr>
      <vt:lpstr>Discipline &amp; Dismissal: Additional Guidance</vt:lpstr>
      <vt:lpstr>Discipline &amp; Dismissal: Final Thoughts</vt:lpstr>
      <vt:lpstr>Planning Ahead</vt:lpstr>
      <vt:lpstr>Reaching the NHS and NJHS National Office  Office hours: 8:30 a.m. – 5:00 p.m. ET, Monday – Friday  By phone: 800-253-7746   General Email: nhs@nhs.us, njhs@njhs.us   Websites: www.nhs.us and www.njhs.us  Always indicate “adviser” or “principal” when calling. </vt:lpstr>
      <vt:lpstr>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Selection Procedures An Honor Society Adviser Workshop</dc:title>
  <dc:creator>Felder, Elancia</dc:creator>
  <cp:lastModifiedBy>Felder, Elancia</cp:lastModifiedBy>
  <cp:revision>54</cp:revision>
  <dcterms:created xsi:type="dcterms:W3CDTF">2020-09-18T17:08:49Z</dcterms:created>
  <dcterms:modified xsi:type="dcterms:W3CDTF">2023-05-04T22:58:44Z</dcterms:modified>
</cp:coreProperties>
</file>