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2.xml" ContentType="application/vnd.openxmlformats-officedocument.drawingml.diagramData+xml"/>
  <Override PartName="/ppt/diagrams/data6.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11.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Masters/notesMaster1.xml" ContentType="application/vnd.openxmlformats-officedocument.presentationml.notesMaster+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heme/theme2.xml" ContentType="application/vnd.openxmlformats-officedocument.theme+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9" r:id="rId1"/>
  </p:sldMasterIdLst>
  <p:notesMasterIdLst>
    <p:notesMasterId r:id="rId22"/>
  </p:notesMasterIdLst>
  <p:handoutMasterIdLst>
    <p:handoutMasterId r:id="rId23"/>
  </p:handoutMasterIdLst>
  <p:sldIdLst>
    <p:sldId id="461" r:id="rId2"/>
    <p:sldId id="444" r:id="rId3"/>
    <p:sldId id="485" r:id="rId4"/>
    <p:sldId id="450" r:id="rId5"/>
    <p:sldId id="465" r:id="rId6"/>
    <p:sldId id="466" r:id="rId7"/>
    <p:sldId id="482" r:id="rId8"/>
    <p:sldId id="467" r:id="rId9"/>
    <p:sldId id="468" r:id="rId10"/>
    <p:sldId id="469" r:id="rId11"/>
    <p:sldId id="472" r:id="rId12"/>
    <p:sldId id="483" r:id="rId13"/>
    <p:sldId id="470" r:id="rId14"/>
    <p:sldId id="474" r:id="rId15"/>
    <p:sldId id="476" r:id="rId16"/>
    <p:sldId id="478" r:id="rId17"/>
    <p:sldId id="479" r:id="rId18"/>
    <p:sldId id="481" r:id="rId19"/>
    <p:sldId id="480" r:id="rId20"/>
    <p:sldId id="484" r:id="rId21"/>
  </p:sldIdLst>
  <p:sldSz cx="9144000" cy="6858000" type="screen4x3"/>
  <p:notesSz cx="7010400" cy="9296400"/>
  <p:custShowLst>
    <p:custShow name="Context" id="0">
      <p:sldLst/>
    </p:custShow>
    <p:custShow name="Membership" id="1">
      <p:sldLst/>
    </p:custShow>
    <p:custShow name="Finance" id="2">
      <p:sldLst/>
    </p:custShow>
    <p:custShow name="Public Affairs" id="3">
      <p:sldLst/>
    </p:custShow>
    <p:custShow name="Renovation" id="4">
      <p:sldLst/>
    </p:custShow>
    <p:custShow name="Task Forces" id="5">
      <p:sldLst/>
    </p:custShow>
    <p:custShow name="Assessment Centers" id="6">
      <p:sldLst/>
    </p:custShow>
    <p:custShow name="Publications" id="7">
      <p:sldLst/>
    </p:custShow>
    <p:custShow name="Key Stratigic Objectives" id="8">
      <p:sldLst/>
    </p:custShow>
    <p:custShow name="Bud H" id="9">
      <p:sldLst/>
    </p:custShow>
    <p:custShow name="Strategic Objectives" id="10">
      <p:sldLst/>
    </p:custShow>
    <p:custShow name="Custom Show 1" id="11">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ry Lowe-Edwards" initials="TL" lastIdx="17" clrIdx="0"/>
  <p:cmAuthor id="1" name="abbi@marketingdesigngroup.com"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D1515"/>
    <a:srgbClr val="DDDDDD"/>
    <a:srgbClr val="548DC6"/>
    <a:srgbClr val="2C5884"/>
    <a:srgbClr val="C93209"/>
    <a:srgbClr val="B60024"/>
    <a:srgbClr val="BBE0E3"/>
    <a:srgbClr val="4C4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38" autoAdjust="0"/>
    <p:restoredTop sz="81519" autoAdjust="0"/>
  </p:normalViewPr>
  <p:slideViewPr>
    <p:cSldViewPr snapToGrid="0">
      <p:cViewPr varScale="1">
        <p:scale>
          <a:sx n="76" d="100"/>
          <a:sy n="76" d="100"/>
        </p:scale>
        <p:origin x="654"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2.xml"/></Relationships>
</file>

<file path=ppt/diagrams/_rels/data11.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iagrams/_rels/data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hyperlink" Target="https://www.nehs.org/student-project-database" TargetMode="External"/><Relationship Id="rId5" Type="http://schemas.openxmlformats.org/officeDocument/2006/relationships/image" Target="../media/image23.svg"/><Relationship Id="rId4" Type="http://schemas.openxmlformats.org/officeDocument/2006/relationships/image" Target="../media/image22.png"/></Relationships>
</file>

<file path=ppt/diagrams/_rels/data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1.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svg"/><Relationship Id="rId1" Type="http://schemas.openxmlformats.org/officeDocument/2006/relationships/image" Target="../media/image28.png"/><Relationship Id="rId5" Type="http://schemas.openxmlformats.org/officeDocument/2006/relationships/hyperlink" Target="https://www.nehs.org/student-project-database" TargetMode="External"/><Relationship Id="rId4" Type="http://schemas.openxmlformats.org/officeDocument/2006/relationships/image" Target="../media/image23.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6FF40-7213-4F56-9673-B61943E3C4F1}" type="doc">
      <dgm:prSet loTypeId="urn:microsoft.com/office/officeart/2005/8/layout/orgChart1" loCatId="hierarchy" qsTypeId="urn:microsoft.com/office/officeart/2005/8/quickstyle/simple4" qsCatId="simple" csTypeId="urn:microsoft.com/office/officeart/2005/8/colors/colorful1" csCatId="colorful" phldr="1"/>
      <dgm:spPr/>
      <dgm:t>
        <a:bodyPr/>
        <a:lstStyle/>
        <a:p>
          <a:endParaRPr lang="en-US"/>
        </a:p>
      </dgm:t>
    </dgm:pt>
    <dgm:pt modelId="{C862BFD3-29D7-473C-BE97-D5A3216F1EA0}">
      <dgm:prSet/>
      <dgm:spPr/>
      <dgm:t>
        <a:bodyPr/>
        <a:lstStyle/>
        <a:p>
          <a:r>
            <a:rPr lang="en-US" dirty="0"/>
            <a:t>This webinar is being recorded and will be posted on the NEHS website for on-demand viewing. </a:t>
          </a:r>
        </a:p>
      </dgm:t>
    </dgm:pt>
    <dgm:pt modelId="{CCBF2C40-778C-41F5-B498-C60E37B096A5}" type="parTrans" cxnId="{F27251FE-EA46-4394-A533-2299CA831B51}">
      <dgm:prSet/>
      <dgm:spPr/>
      <dgm:t>
        <a:bodyPr/>
        <a:lstStyle/>
        <a:p>
          <a:endParaRPr lang="en-US"/>
        </a:p>
      </dgm:t>
    </dgm:pt>
    <dgm:pt modelId="{E66A2143-88DE-46DE-8A0D-A083FC8D09FB}" type="sibTrans" cxnId="{F27251FE-EA46-4394-A533-2299CA831B51}">
      <dgm:prSet/>
      <dgm:spPr/>
      <dgm:t>
        <a:bodyPr/>
        <a:lstStyle/>
        <a:p>
          <a:endParaRPr lang="en-US"/>
        </a:p>
      </dgm:t>
    </dgm:pt>
    <dgm:pt modelId="{474ACCBC-1BE4-4985-94D8-C45D3C1277DE}">
      <dgm:prSet/>
      <dgm:spPr/>
      <dgm:t>
        <a:bodyPr/>
        <a:lstStyle/>
        <a:p>
          <a:r>
            <a:rPr lang="en-US" b="0" i="0" dirty="0"/>
            <a:t>Please use the Q&amp;A feature to post questions. There will be a Q&amp;A section at the end. </a:t>
          </a:r>
          <a:endParaRPr lang="en-US" dirty="0"/>
        </a:p>
      </dgm:t>
    </dgm:pt>
    <dgm:pt modelId="{923D344F-31CC-4D4A-9D64-23600F35EE46}" type="parTrans" cxnId="{7D558950-7F37-467C-9A9F-FCC2D0BBA988}">
      <dgm:prSet/>
      <dgm:spPr/>
      <dgm:t>
        <a:bodyPr/>
        <a:lstStyle/>
        <a:p>
          <a:endParaRPr lang="en-US"/>
        </a:p>
      </dgm:t>
    </dgm:pt>
    <dgm:pt modelId="{799243E8-588F-4117-A940-9234C814A1AD}" type="sibTrans" cxnId="{7D558950-7F37-467C-9A9F-FCC2D0BBA988}">
      <dgm:prSet/>
      <dgm:spPr/>
      <dgm:t>
        <a:bodyPr/>
        <a:lstStyle/>
        <a:p>
          <a:endParaRPr lang="en-US"/>
        </a:p>
      </dgm:t>
    </dgm:pt>
    <dgm:pt modelId="{49D850D4-8712-49E2-B45B-2C1C822C92FC}" type="pres">
      <dgm:prSet presAssocID="{12B6FF40-7213-4F56-9673-B61943E3C4F1}" presName="hierChild1" presStyleCnt="0">
        <dgm:presLayoutVars>
          <dgm:orgChart val="1"/>
          <dgm:chPref val="1"/>
          <dgm:dir/>
          <dgm:animOne val="branch"/>
          <dgm:animLvl val="lvl"/>
          <dgm:resizeHandles/>
        </dgm:presLayoutVars>
      </dgm:prSet>
      <dgm:spPr/>
    </dgm:pt>
    <dgm:pt modelId="{6D66536A-CF1D-4558-93E3-DFB6EA70EDD9}" type="pres">
      <dgm:prSet presAssocID="{C862BFD3-29D7-473C-BE97-D5A3216F1EA0}" presName="hierRoot1" presStyleCnt="0">
        <dgm:presLayoutVars>
          <dgm:hierBranch val="init"/>
        </dgm:presLayoutVars>
      </dgm:prSet>
      <dgm:spPr/>
    </dgm:pt>
    <dgm:pt modelId="{8A040CC8-EF26-4260-9401-651F9906EA7B}" type="pres">
      <dgm:prSet presAssocID="{C862BFD3-29D7-473C-BE97-D5A3216F1EA0}" presName="rootComposite1" presStyleCnt="0"/>
      <dgm:spPr/>
    </dgm:pt>
    <dgm:pt modelId="{B1EA953B-F2E6-4073-8393-C215F5432F24}" type="pres">
      <dgm:prSet presAssocID="{C862BFD3-29D7-473C-BE97-D5A3216F1EA0}" presName="rootText1" presStyleLbl="node0" presStyleIdx="0" presStyleCnt="2">
        <dgm:presLayoutVars>
          <dgm:chPref val="3"/>
        </dgm:presLayoutVars>
      </dgm:prSet>
      <dgm:spPr/>
    </dgm:pt>
    <dgm:pt modelId="{AB94CA61-6910-457F-95C4-AA945046BBEF}" type="pres">
      <dgm:prSet presAssocID="{C862BFD3-29D7-473C-BE97-D5A3216F1EA0}" presName="rootConnector1" presStyleLbl="node1" presStyleIdx="0" presStyleCnt="0"/>
      <dgm:spPr/>
    </dgm:pt>
    <dgm:pt modelId="{40D48BCA-09C9-426E-8D0A-85C724F36D46}" type="pres">
      <dgm:prSet presAssocID="{C862BFD3-29D7-473C-BE97-D5A3216F1EA0}" presName="hierChild2" presStyleCnt="0"/>
      <dgm:spPr/>
    </dgm:pt>
    <dgm:pt modelId="{0750D597-02E9-4AB9-8791-22A1DAC289CB}" type="pres">
      <dgm:prSet presAssocID="{C862BFD3-29D7-473C-BE97-D5A3216F1EA0}" presName="hierChild3" presStyleCnt="0"/>
      <dgm:spPr/>
    </dgm:pt>
    <dgm:pt modelId="{3221D5B0-4E3B-4AB2-B3A2-B5FE228DB822}" type="pres">
      <dgm:prSet presAssocID="{474ACCBC-1BE4-4985-94D8-C45D3C1277DE}" presName="hierRoot1" presStyleCnt="0">
        <dgm:presLayoutVars>
          <dgm:hierBranch val="init"/>
        </dgm:presLayoutVars>
      </dgm:prSet>
      <dgm:spPr/>
    </dgm:pt>
    <dgm:pt modelId="{95A6F931-E2BE-488C-AB8C-4FCE22D2A092}" type="pres">
      <dgm:prSet presAssocID="{474ACCBC-1BE4-4985-94D8-C45D3C1277DE}" presName="rootComposite1" presStyleCnt="0"/>
      <dgm:spPr/>
    </dgm:pt>
    <dgm:pt modelId="{5D85467A-A944-4421-BB85-303C7505CE16}" type="pres">
      <dgm:prSet presAssocID="{474ACCBC-1BE4-4985-94D8-C45D3C1277DE}" presName="rootText1" presStyleLbl="node0" presStyleIdx="1" presStyleCnt="2">
        <dgm:presLayoutVars>
          <dgm:chPref val="3"/>
        </dgm:presLayoutVars>
      </dgm:prSet>
      <dgm:spPr/>
    </dgm:pt>
    <dgm:pt modelId="{765503F3-75EC-4995-AD72-B0A7F36A30F0}" type="pres">
      <dgm:prSet presAssocID="{474ACCBC-1BE4-4985-94D8-C45D3C1277DE}" presName="rootConnector1" presStyleLbl="node1" presStyleIdx="0" presStyleCnt="0"/>
      <dgm:spPr/>
    </dgm:pt>
    <dgm:pt modelId="{7A67BC27-0DDB-4063-BE73-6DBF7A1E9ACD}" type="pres">
      <dgm:prSet presAssocID="{474ACCBC-1BE4-4985-94D8-C45D3C1277DE}" presName="hierChild2" presStyleCnt="0"/>
      <dgm:spPr/>
    </dgm:pt>
    <dgm:pt modelId="{58DD88C8-A82D-4D89-81A0-C219932414CF}" type="pres">
      <dgm:prSet presAssocID="{474ACCBC-1BE4-4985-94D8-C45D3C1277DE}" presName="hierChild3" presStyleCnt="0"/>
      <dgm:spPr/>
    </dgm:pt>
  </dgm:ptLst>
  <dgm:cxnLst>
    <dgm:cxn modelId="{27B23B1D-7A0A-4F31-9931-45ECE941B3C1}" type="presOf" srcId="{C862BFD3-29D7-473C-BE97-D5A3216F1EA0}" destId="{B1EA953B-F2E6-4073-8393-C215F5432F24}" srcOrd="0" destOrd="0" presId="urn:microsoft.com/office/officeart/2005/8/layout/orgChart1"/>
    <dgm:cxn modelId="{1A21FA63-875E-4EB1-8036-DA1211335D3C}" type="presOf" srcId="{474ACCBC-1BE4-4985-94D8-C45D3C1277DE}" destId="{5D85467A-A944-4421-BB85-303C7505CE16}" srcOrd="0" destOrd="0" presId="urn:microsoft.com/office/officeart/2005/8/layout/orgChart1"/>
    <dgm:cxn modelId="{7D558950-7F37-467C-9A9F-FCC2D0BBA988}" srcId="{12B6FF40-7213-4F56-9673-B61943E3C4F1}" destId="{474ACCBC-1BE4-4985-94D8-C45D3C1277DE}" srcOrd="1" destOrd="0" parTransId="{923D344F-31CC-4D4A-9D64-23600F35EE46}" sibTransId="{799243E8-588F-4117-A940-9234C814A1AD}"/>
    <dgm:cxn modelId="{9259F756-54DC-421E-98CA-D11AE7726939}" type="presOf" srcId="{C862BFD3-29D7-473C-BE97-D5A3216F1EA0}" destId="{AB94CA61-6910-457F-95C4-AA945046BBEF}" srcOrd="1" destOrd="0" presId="urn:microsoft.com/office/officeart/2005/8/layout/orgChart1"/>
    <dgm:cxn modelId="{54B104E0-CD9B-4190-A7FB-646CCBDEAC78}" type="presOf" srcId="{12B6FF40-7213-4F56-9673-B61943E3C4F1}" destId="{49D850D4-8712-49E2-B45B-2C1C822C92FC}" srcOrd="0" destOrd="0" presId="urn:microsoft.com/office/officeart/2005/8/layout/orgChart1"/>
    <dgm:cxn modelId="{4BE490F9-58CD-42A7-8A21-B648C149D659}" type="presOf" srcId="{474ACCBC-1BE4-4985-94D8-C45D3C1277DE}" destId="{765503F3-75EC-4995-AD72-B0A7F36A30F0}" srcOrd="1" destOrd="0" presId="urn:microsoft.com/office/officeart/2005/8/layout/orgChart1"/>
    <dgm:cxn modelId="{F27251FE-EA46-4394-A533-2299CA831B51}" srcId="{12B6FF40-7213-4F56-9673-B61943E3C4F1}" destId="{C862BFD3-29D7-473C-BE97-D5A3216F1EA0}" srcOrd="0" destOrd="0" parTransId="{CCBF2C40-778C-41F5-B498-C60E37B096A5}" sibTransId="{E66A2143-88DE-46DE-8A0D-A083FC8D09FB}"/>
    <dgm:cxn modelId="{A14B460F-81C6-4EF7-946B-E640F003AF55}" type="presParOf" srcId="{49D850D4-8712-49E2-B45B-2C1C822C92FC}" destId="{6D66536A-CF1D-4558-93E3-DFB6EA70EDD9}" srcOrd="0" destOrd="0" presId="urn:microsoft.com/office/officeart/2005/8/layout/orgChart1"/>
    <dgm:cxn modelId="{04F4B8AC-77DA-4C3A-BE71-7ECC5A9849A3}" type="presParOf" srcId="{6D66536A-CF1D-4558-93E3-DFB6EA70EDD9}" destId="{8A040CC8-EF26-4260-9401-651F9906EA7B}" srcOrd="0" destOrd="0" presId="urn:microsoft.com/office/officeart/2005/8/layout/orgChart1"/>
    <dgm:cxn modelId="{C93D50F6-0DF3-428F-A877-A0916761E018}" type="presParOf" srcId="{8A040CC8-EF26-4260-9401-651F9906EA7B}" destId="{B1EA953B-F2E6-4073-8393-C215F5432F24}" srcOrd="0" destOrd="0" presId="urn:microsoft.com/office/officeart/2005/8/layout/orgChart1"/>
    <dgm:cxn modelId="{A2C9EBF2-C0EB-46B1-BC35-79226444E680}" type="presParOf" srcId="{8A040CC8-EF26-4260-9401-651F9906EA7B}" destId="{AB94CA61-6910-457F-95C4-AA945046BBEF}" srcOrd="1" destOrd="0" presId="urn:microsoft.com/office/officeart/2005/8/layout/orgChart1"/>
    <dgm:cxn modelId="{646B423D-0BD4-4244-ADCF-713DE297264C}" type="presParOf" srcId="{6D66536A-CF1D-4558-93E3-DFB6EA70EDD9}" destId="{40D48BCA-09C9-426E-8D0A-85C724F36D46}" srcOrd="1" destOrd="0" presId="urn:microsoft.com/office/officeart/2005/8/layout/orgChart1"/>
    <dgm:cxn modelId="{F5632661-F3C1-4446-89AB-432BCADE980F}" type="presParOf" srcId="{6D66536A-CF1D-4558-93E3-DFB6EA70EDD9}" destId="{0750D597-02E9-4AB9-8791-22A1DAC289CB}" srcOrd="2" destOrd="0" presId="urn:microsoft.com/office/officeart/2005/8/layout/orgChart1"/>
    <dgm:cxn modelId="{4936384F-7907-4040-91B2-BB75DA73BDA2}" type="presParOf" srcId="{49D850D4-8712-49E2-B45B-2C1C822C92FC}" destId="{3221D5B0-4E3B-4AB2-B3A2-B5FE228DB822}" srcOrd="1" destOrd="0" presId="urn:microsoft.com/office/officeart/2005/8/layout/orgChart1"/>
    <dgm:cxn modelId="{9FE87671-3382-477B-8367-80B97C8BE8E4}" type="presParOf" srcId="{3221D5B0-4E3B-4AB2-B3A2-B5FE228DB822}" destId="{95A6F931-E2BE-488C-AB8C-4FCE22D2A092}" srcOrd="0" destOrd="0" presId="urn:microsoft.com/office/officeart/2005/8/layout/orgChart1"/>
    <dgm:cxn modelId="{A71415DE-9D72-474D-99C5-292503450F7B}" type="presParOf" srcId="{95A6F931-E2BE-488C-AB8C-4FCE22D2A092}" destId="{5D85467A-A944-4421-BB85-303C7505CE16}" srcOrd="0" destOrd="0" presId="urn:microsoft.com/office/officeart/2005/8/layout/orgChart1"/>
    <dgm:cxn modelId="{A738152D-9272-4CDC-99EE-B1B248E74FD8}" type="presParOf" srcId="{95A6F931-E2BE-488C-AB8C-4FCE22D2A092}" destId="{765503F3-75EC-4995-AD72-B0A7F36A30F0}" srcOrd="1" destOrd="0" presId="urn:microsoft.com/office/officeart/2005/8/layout/orgChart1"/>
    <dgm:cxn modelId="{7B7EA433-40D9-4E1E-AA12-D103AAF532DE}" type="presParOf" srcId="{3221D5B0-4E3B-4AB2-B3A2-B5FE228DB822}" destId="{7A67BC27-0DDB-4063-BE73-6DBF7A1E9ACD}" srcOrd="1" destOrd="0" presId="urn:microsoft.com/office/officeart/2005/8/layout/orgChart1"/>
    <dgm:cxn modelId="{C2DA88EF-0054-4C61-BCA9-9F34EE7E1220}" type="presParOf" srcId="{3221D5B0-4E3B-4AB2-B3A2-B5FE228DB822}" destId="{58DD88C8-A82D-4D89-81A0-C219932414CF}"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8D81E7-B518-4C97-8D53-38E8F6FFADB6}"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4EE1E068-8FC8-4FA3-8C17-061682F699A4}">
      <dgm:prSet/>
      <dgm:spPr/>
      <dgm:t>
        <a:bodyPr/>
        <a:lstStyle/>
        <a:p>
          <a:r>
            <a:rPr lang="en-US"/>
            <a:t>Advisers are responsible for reviewing chapter policies and procedures to ensure compliance with national policies. </a:t>
          </a:r>
        </a:p>
      </dgm:t>
    </dgm:pt>
    <dgm:pt modelId="{EED778FA-EA92-47C0-B929-91AFF66E293E}" type="parTrans" cxnId="{DD66E7DB-29CF-4315-9E40-E9C1C0C14C67}">
      <dgm:prSet/>
      <dgm:spPr/>
      <dgm:t>
        <a:bodyPr/>
        <a:lstStyle/>
        <a:p>
          <a:endParaRPr lang="en-US"/>
        </a:p>
      </dgm:t>
    </dgm:pt>
    <dgm:pt modelId="{7D77394F-B618-4ED1-99D0-43F25E4C69AA}" type="sibTrans" cxnId="{DD66E7DB-29CF-4315-9E40-E9C1C0C14C67}">
      <dgm:prSet/>
      <dgm:spPr/>
      <dgm:t>
        <a:bodyPr/>
        <a:lstStyle/>
        <a:p>
          <a:endParaRPr lang="en-US"/>
        </a:p>
      </dgm:t>
    </dgm:pt>
    <dgm:pt modelId="{7D6EF2B3-1F21-4521-837B-2B279D9561E4}">
      <dgm:prSet/>
      <dgm:spPr/>
      <dgm:t>
        <a:bodyPr/>
        <a:lstStyle/>
        <a:p>
          <a:r>
            <a:rPr lang="en-US"/>
            <a:t>Changes to Honor Society policy can be found in the NEHS Constitution and in communications from the national office. </a:t>
          </a:r>
        </a:p>
      </dgm:t>
    </dgm:pt>
    <dgm:pt modelId="{C1B2F8CC-710D-4912-8586-6710DBF6D91A}" type="parTrans" cxnId="{AF4BBEA6-D4B6-4719-9BE2-7E5BB3FF8F63}">
      <dgm:prSet/>
      <dgm:spPr/>
      <dgm:t>
        <a:bodyPr/>
        <a:lstStyle/>
        <a:p>
          <a:endParaRPr lang="en-US"/>
        </a:p>
      </dgm:t>
    </dgm:pt>
    <dgm:pt modelId="{E2FD5AA0-ADC4-4890-9893-AA5D7D7FF1D4}" type="sibTrans" cxnId="{AF4BBEA6-D4B6-4719-9BE2-7E5BB3FF8F63}">
      <dgm:prSet/>
      <dgm:spPr/>
      <dgm:t>
        <a:bodyPr/>
        <a:lstStyle/>
        <a:p>
          <a:endParaRPr lang="en-US"/>
        </a:p>
      </dgm:t>
    </dgm:pt>
    <dgm:pt modelId="{C8163206-3A88-4906-8B7E-7A811533A97B}">
      <dgm:prSet/>
      <dgm:spPr/>
      <dgm:t>
        <a:bodyPr/>
        <a:lstStyle/>
        <a:p>
          <a:r>
            <a:rPr lang="en-US"/>
            <a:t>Advisers are also responsible for reviewing student members for compliance with the standards of the chapter and fulfillment of their membership obligations.</a:t>
          </a:r>
        </a:p>
      </dgm:t>
    </dgm:pt>
    <dgm:pt modelId="{936D82F0-BB46-4AD9-B813-B897FFBBA9E2}" type="parTrans" cxnId="{91183FF3-B565-44AC-94E2-EAD1A49AAF19}">
      <dgm:prSet/>
      <dgm:spPr/>
      <dgm:t>
        <a:bodyPr/>
        <a:lstStyle/>
        <a:p>
          <a:endParaRPr lang="en-US"/>
        </a:p>
      </dgm:t>
    </dgm:pt>
    <dgm:pt modelId="{39767C48-C782-4008-B505-D7FC9A91EB55}" type="sibTrans" cxnId="{91183FF3-B565-44AC-94E2-EAD1A49AAF19}">
      <dgm:prSet/>
      <dgm:spPr/>
      <dgm:t>
        <a:bodyPr/>
        <a:lstStyle/>
        <a:p>
          <a:endParaRPr lang="en-US"/>
        </a:p>
      </dgm:t>
    </dgm:pt>
    <dgm:pt modelId="{79FF8EF1-E297-4595-8A6B-CDB020A187E4}" type="pres">
      <dgm:prSet presAssocID="{BA8D81E7-B518-4C97-8D53-38E8F6FFADB6}" presName="hierChild1" presStyleCnt="0">
        <dgm:presLayoutVars>
          <dgm:chPref val="1"/>
          <dgm:dir/>
          <dgm:animOne val="branch"/>
          <dgm:animLvl val="lvl"/>
          <dgm:resizeHandles/>
        </dgm:presLayoutVars>
      </dgm:prSet>
      <dgm:spPr/>
    </dgm:pt>
    <dgm:pt modelId="{2F805294-54B7-4357-8556-A8CAC95DBE27}" type="pres">
      <dgm:prSet presAssocID="{4EE1E068-8FC8-4FA3-8C17-061682F699A4}" presName="hierRoot1" presStyleCnt="0"/>
      <dgm:spPr/>
    </dgm:pt>
    <dgm:pt modelId="{8486EC35-DEF3-4CCC-A036-AE15FD99EEF8}" type="pres">
      <dgm:prSet presAssocID="{4EE1E068-8FC8-4FA3-8C17-061682F699A4}" presName="composite" presStyleCnt="0"/>
      <dgm:spPr/>
    </dgm:pt>
    <dgm:pt modelId="{3D42C5C3-5FC5-4D74-A0D1-6C5D480DF598}" type="pres">
      <dgm:prSet presAssocID="{4EE1E068-8FC8-4FA3-8C17-061682F699A4}" presName="background" presStyleLbl="node0" presStyleIdx="0" presStyleCnt="3"/>
      <dgm:spPr/>
    </dgm:pt>
    <dgm:pt modelId="{7EC3D78F-6281-4CA0-82EA-CA047CBB2964}" type="pres">
      <dgm:prSet presAssocID="{4EE1E068-8FC8-4FA3-8C17-061682F699A4}" presName="text" presStyleLbl="fgAcc0" presStyleIdx="0" presStyleCnt="3">
        <dgm:presLayoutVars>
          <dgm:chPref val="3"/>
        </dgm:presLayoutVars>
      </dgm:prSet>
      <dgm:spPr/>
    </dgm:pt>
    <dgm:pt modelId="{83A684F7-550C-45A2-8C81-FD0113055D36}" type="pres">
      <dgm:prSet presAssocID="{4EE1E068-8FC8-4FA3-8C17-061682F699A4}" presName="hierChild2" presStyleCnt="0"/>
      <dgm:spPr/>
    </dgm:pt>
    <dgm:pt modelId="{87B1C228-C418-43A9-871C-8AF7BFA8C533}" type="pres">
      <dgm:prSet presAssocID="{7D6EF2B3-1F21-4521-837B-2B279D9561E4}" presName="hierRoot1" presStyleCnt="0"/>
      <dgm:spPr/>
    </dgm:pt>
    <dgm:pt modelId="{5B35FCCE-A6E3-4065-8F76-96B4202941F8}" type="pres">
      <dgm:prSet presAssocID="{7D6EF2B3-1F21-4521-837B-2B279D9561E4}" presName="composite" presStyleCnt="0"/>
      <dgm:spPr/>
    </dgm:pt>
    <dgm:pt modelId="{452BD16A-33AE-45F8-A6D2-C748EA3A1BB4}" type="pres">
      <dgm:prSet presAssocID="{7D6EF2B3-1F21-4521-837B-2B279D9561E4}" presName="background" presStyleLbl="node0" presStyleIdx="1" presStyleCnt="3"/>
      <dgm:spPr/>
    </dgm:pt>
    <dgm:pt modelId="{54436DCD-BE5E-4432-A3AC-BFC59CC777A5}" type="pres">
      <dgm:prSet presAssocID="{7D6EF2B3-1F21-4521-837B-2B279D9561E4}" presName="text" presStyleLbl="fgAcc0" presStyleIdx="1" presStyleCnt="3">
        <dgm:presLayoutVars>
          <dgm:chPref val="3"/>
        </dgm:presLayoutVars>
      </dgm:prSet>
      <dgm:spPr/>
    </dgm:pt>
    <dgm:pt modelId="{EED79260-C2BA-4464-A9F4-222E282CE52E}" type="pres">
      <dgm:prSet presAssocID="{7D6EF2B3-1F21-4521-837B-2B279D9561E4}" presName="hierChild2" presStyleCnt="0"/>
      <dgm:spPr/>
    </dgm:pt>
    <dgm:pt modelId="{8D1F468D-AF3F-42B0-B3EA-45049D15EA57}" type="pres">
      <dgm:prSet presAssocID="{C8163206-3A88-4906-8B7E-7A811533A97B}" presName="hierRoot1" presStyleCnt="0"/>
      <dgm:spPr/>
    </dgm:pt>
    <dgm:pt modelId="{364EF9D8-BF33-4B5F-825B-9954DA6AB974}" type="pres">
      <dgm:prSet presAssocID="{C8163206-3A88-4906-8B7E-7A811533A97B}" presName="composite" presStyleCnt="0"/>
      <dgm:spPr/>
    </dgm:pt>
    <dgm:pt modelId="{2932F043-2C7B-4F5D-AE70-51E607AA78CE}" type="pres">
      <dgm:prSet presAssocID="{C8163206-3A88-4906-8B7E-7A811533A97B}" presName="background" presStyleLbl="node0" presStyleIdx="2" presStyleCnt="3"/>
      <dgm:spPr/>
    </dgm:pt>
    <dgm:pt modelId="{BFAB88B9-2F92-4F6D-BB4A-4D3E55621461}" type="pres">
      <dgm:prSet presAssocID="{C8163206-3A88-4906-8B7E-7A811533A97B}" presName="text" presStyleLbl="fgAcc0" presStyleIdx="2" presStyleCnt="3">
        <dgm:presLayoutVars>
          <dgm:chPref val="3"/>
        </dgm:presLayoutVars>
      </dgm:prSet>
      <dgm:spPr/>
    </dgm:pt>
    <dgm:pt modelId="{B87B9594-EA80-4F0A-B8F9-E8F8C47E1747}" type="pres">
      <dgm:prSet presAssocID="{C8163206-3A88-4906-8B7E-7A811533A97B}" presName="hierChild2" presStyleCnt="0"/>
      <dgm:spPr/>
    </dgm:pt>
  </dgm:ptLst>
  <dgm:cxnLst>
    <dgm:cxn modelId="{49B96A05-60A3-40B6-BF33-78A0CB0C5BAD}" type="presOf" srcId="{7D6EF2B3-1F21-4521-837B-2B279D9561E4}" destId="{54436DCD-BE5E-4432-A3AC-BFC59CC777A5}" srcOrd="0" destOrd="0" presId="urn:microsoft.com/office/officeart/2005/8/layout/hierarchy1"/>
    <dgm:cxn modelId="{501B2698-9BA9-4810-9737-40C850742852}" type="presOf" srcId="{4EE1E068-8FC8-4FA3-8C17-061682F699A4}" destId="{7EC3D78F-6281-4CA0-82EA-CA047CBB2964}" srcOrd="0" destOrd="0" presId="urn:microsoft.com/office/officeart/2005/8/layout/hierarchy1"/>
    <dgm:cxn modelId="{AF4BBEA6-D4B6-4719-9BE2-7E5BB3FF8F63}" srcId="{BA8D81E7-B518-4C97-8D53-38E8F6FFADB6}" destId="{7D6EF2B3-1F21-4521-837B-2B279D9561E4}" srcOrd="1" destOrd="0" parTransId="{C1B2F8CC-710D-4912-8586-6710DBF6D91A}" sibTransId="{E2FD5AA0-ADC4-4890-9893-AA5D7D7FF1D4}"/>
    <dgm:cxn modelId="{DD66E7DB-29CF-4315-9E40-E9C1C0C14C67}" srcId="{BA8D81E7-B518-4C97-8D53-38E8F6FFADB6}" destId="{4EE1E068-8FC8-4FA3-8C17-061682F699A4}" srcOrd="0" destOrd="0" parTransId="{EED778FA-EA92-47C0-B929-91AFF66E293E}" sibTransId="{7D77394F-B618-4ED1-99D0-43F25E4C69AA}"/>
    <dgm:cxn modelId="{91183FF3-B565-44AC-94E2-EAD1A49AAF19}" srcId="{BA8D81E7-B518-4C97-8D53-38E8F6FFADB6}" destId="{C8163206-3A88-4906-8B7E-7A811533A97B}" srcOrd="2" destOrd="0" parTransId="{936D82F0-BB46-4AD9-B813-B897FFBBA9E2}" sibTransId="{39767C48-C782-4008-B505-D7FC9A91EB55}"/>
    <dgm:cxn modelId="{34A68BF9-D1DE-4272-B69A-A39A4C60B2E5}" type="presOf" srcId="{C8163206-3A88-4906-8B7E-7A811533A97B}" destId="{BFAB88B9-2F92-4F6D-BB4A-4D3E55621461}" srcOrd="0" destOrd="0" presId="urn:microsoft.com/office/officeart/2005/8/layout/hierarchy1"/>
    <dgm:cxn modelId="{FFD7C8FB-B0E1-4F5A-802A-961F94F7FAAC}" type="presOf" srcId="{BA8D81E7-B518-4C97-8D53-38E8F6FFADB6}" destId="{79FF8EF1-E297-4595-8A6B-CDB020A187E4}" srcOrd="0" destOrd="0" presId="urn:microsoft.com/office/officeart/2005/8/layout/hierarchy1"/>
    <dgm:cxn modelId="{66E9CAEC-5838-4005-8AF7-439CB50D58B9}" type="presParOf" srcId="{79FF8EF1-E297-4595-8A6B-CDB020A187E4}" destId="{2F805294-54B7-4357-8556-A8CAC95DBE27}" srcOrd="0" destOrd="0" presId="urn:microsoft.com/office/officeart/2005/8/layout/hierarchy1"/>
    <dgm:cxn modelId="{CF11DEFB-D21D-45E9-88CE-708FB2897BAA}" type="presParOf" srcId="{2F805294-54B7-4357-8556-A8CAC95DBE27}" destId="{8486EC35-DEF3-4CCC-A036-AE15FD99EEF8}" srcOrd="0" destOrd="0" presId="urn:microsoft.com/office/officeart/2005/8/layout/hierarchy1"/>
    <dgm:cxn modelId="{D22FB7BA-9DBB-4BA3-BCBD-0B51BEFD15B6}" type="presParOf" srcId="{8486EC35-DEF3-4CCC-A036-AE15FD99EEF8}" destId="{3D42C5C3-5FC5-4D74-A0D1-6C5D480DF598}" srcOrd="0" destOrd="0" presId="urn:microsoft.com/office/officeart/2005/8/layout/hierarchy1"/>
    <dgm:cxn modelId="{41E3CB1A-B42D-4B77-B946-FE2725D67831}" type="presParOf" srcId="{8486EC35-DEF3-4CCC-A036-AE15FD99EEF8}" destId="{7EC3D78F-6281-4CA0-82EA-CA047CBB2964}" srcOrd="1" destOrd="0" presId="urn:microsoft.com/office/officeart/2005/8/layout/hierarchy1"/>
    <dgm:cxn modelId="{DD84B531-7DB2-4188-A45B-5BE78ABB4494}" type="presParOf" srcId="{2F805294-54B7-4357-8556-A8CAC95DBE27}" destId="{83A684F7-550C-45A2-8C81-FD0113055D36}" srcOrd="1" destOrd="0" presId="urn:microsoft.com/office/officeart/2005/8/layout/hierarchy1"/>
    <dgm:cxn modelId="{1B3FD166-29B4-42B6-BD2F-88667AA4D3A0}" type="presParOf" srcId="{79FF8EF1-E297-4595-8A6B-CDB020A187E4}" destId="{87B1C228-C418-43A9-871C-8AF7BFA8C533}" srcOrd="1" destOrd="0" presId="urn:microsoft.com/office/officeart/2005/8/layout/hierarchy1"/>
    <dgm:cxn modelId="{7F921DA3-B49B-420A-9882-9A02E59848BD}" type="presParOf" srcId="{87B1C228-C418-43A9-871C-8AF7BFA8C533}" destId="{5B35FCCE-A6E3-4065-8F76-96B4202941F8}" srcOrd="0" destOrd="0" presId="urn:microsoft.com/office/officeart/2005/8/layout/hierarchy1"/>
    <dgm:cxn modelId="{57AD95BD-CC1E-4E54-B037-1CACEEF0BF16}" type="presParOf" srcId="{5B35FCCE-A6E3-4065-8F76-96B4202941F8}" destId="{452BD16A-33AE-45F8-A6D2-C748EA3A1BB4}" srcOrd="0" destOrd="0" presId="urn:microsoft.com/office/officeart/2005/8/layout/hierarchy1"/>
    <dgm:cxn modelId="{ACB552B9-BA82-46FD-8D84-EA0A05B64328}" type="presParOf" srcId="{5B35FCCE-A6E3-4065-8F76-96B4202941F8}" destId="{54436DCD-BE5E-4432-A3AC-BFC59CC777A5}" srcOrd="1" destOrd="0" presId="urn:microsoft.com/office/officeart/2005/8/layout/hierarchy1"/>
    <dgm:cxn modelId="{B6A3DCA7-82D6-46B0-8119-0D84ED27A4DE}" type="presParOf" srcId="{87B1C228-C418-43A9-871C-8AF7BFA8C533}" destId="{EED79260-C2BA-4464-A9F4-222E282CE52E}" srcOrd="1" destOrd="0" presId="urn:microsoft.com/office/officeart/2005/8/layout/hierarchy1"/>
    <dgm:cxn modelId="{7A5A83BB-D6AC-451B-ADA5-D57B5F832F1A}" type="presParOf" srcId="{79FF8EF1-E297-4595-8A6B-CDB020A187E4}" destId="{8D1F468D-AF3F-42B0-B3EA-45049D15EA57}" srcOrd="2" destOrd="0" presId="urn:microsoft.com/office/officeart/2005/8/layout/hierarchy1"/>
    <dgm:cxn modelId="{E1C00B7A-EA83-4EC4-9A57-21FEA6A86E62}" type="presParOf" srcId="{8D1F468D-AF3F-42B0-B3EA-45049D15EA57}" destId="{364EF9D8-BF33-4B5F-825B-9954DA6AB974}" srcOrd="0" destOrd="0" presId="urn:microsoft.com/office/officeart/2005/8/layout/hierarchy1"/>
    <dgm:cxn modelId="{699A4251-658E-4414-9FB0-6ED1FB34EFEB}" type="presParOf" srcId="{364EF9D8-BF33-4B5F-825B-9954DA6AB974}" destId="{2932F043-2C7B-4F5D-AE70-51E607AA78CE}" srcOrd="0" destOrd="0" presId="urn:microsoft.com/office/officeart/2005/8/layout/hierarchy1"/>
    <dgm:cxn modelId="{6F6146D4-4070-434F-B4AB-8AD7A51B1AAA}" type="presParOf" srcId="{364EF9D8-BF33-4B5F-825B-9954DA6AB974}" destId="{BFAB88B9-2F92-4F6D-BB4A-4D3E55621461}" srcOrd="1" destOrd="0" presId="urn:microsoft.com/office/officeart/2005/8/layout/hierarchy1"/>
    <dgm:cxn modelId="{A6596C31-FD30-4358-A466-A123BC4D0CBC}" type="presParOf" srcId="{8D1F468D-AF3F-42B0-B3EA-45049D15EA57}" destId="{B87B9594-EA80-4F0A-B8F9-E8F8C47E174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685054-1DAF-472C-9432-4042122DD58B}" type="doc">
      <dgm:prSet loTypeId="urn:microsoft.com/office/officeart/2018/2/layout/IconLabelList" loCatId="icon" qsTypeId="urn:microsoft.com/office/officeart/2005/8/quickstyle/simple4" qsCatId="simple" csTypeId="urn:microsoft.com/office/officeart/2005/8/colors/colorful2" csCatId="colorful" phldr="1"/>
      <dgm:spPr/>
      <dgm:t>
        <a:bodyPr/>
        <a:lstStyle/>
        <a:p>
          <a:endParaRPr lang="en-US"/>
        </a:p>
      </dgm:t>
    </dgm:pt>
    <dgm:pt modelId="{EE9B8AFB-E575-40AA-88AC-E38ECC16A718}">
      <dgm:prSet/>
      <dgm:spPr/>
      <dgm:t>
        <a:bodyPr/>
        <a:lstStyle/>
        <a:p>
          <a:pPr>
            <a:lnSpc>
              <a:spcPct val="100000"/>
            </a:lnSpc>
          </a:pPr>
          <a:r>
            <a:rPr lang="en-US"/>
            <a:t>Member responsibilities and obligations concerning meetings should be outlined in the chapter bylaws.</a:t>
          </a:r>
        </a:p>
      </dgm:t>
    </dgm:pt>
    <dgm:pt modelId="{EC40A1B7-E112-42B8-BE9A-E94BFB319A46}" type="parTrans" cxnId="{C037FCDB-E1C2-4A6A-AF30-4B6884325AF4}">
      <dgm:prSet/>
      <dgm:spPr/>
      <dgm:t>
        <a:bodyPr/>
        <a:lstStyle/>
        <a:p>
          <a:endParaRPr lang="en-US"/>
        </a:p>
      </dgm:t>
    </dgm:pt>
    <dgm:pt modelId="{7D1423C1-08CF-4CEB-85C9-5931986B3DBE}" type="sibTrans" cxnId="{C037FCDB-E1C2-4A6A-AF30-4B6884325AF4}">
      <dgm:prSet/>
      <dgm:spPr/>
      <dgm:t>
        <a:bodyPr/>
        <a:lstStyle/>
        <a:p>
          <a:endParaRPr lang="en-US"/>
        </a:p>
      </dgm:t>
    </dgm:pt>
    <dgm:pt modelId="{0DF23E7A-B977-476E-91FC-A47BCC03C83A}">
      <dgm:prSet/>
      <dgm:spPr/>
      <dgm:t>
        <a:bodyPr/>
        <a:lstStyle/>
        <a:p>
          <a:pPr>
            <a:lnSpc>
              <a:spcPct val="100000"/>
            </a:lnSpc>
          </a:pPr>
          <a:r>
            <a:rPr lang="en-US"/>
            <a:t>Determine what other benefit the member can provide to the chapter if they have a legitimate conflict. </a:t>
          </a:r>
        </a:p>
      </dgm:t>
    </dgm:pt>
    <dgm:pt modelId="{8694F5F1-9B9B-4DD1-B0E2-837F5AE0BE07}" type="parTrans" cxnId="{E3690664-1664-49B5-8411-1F4CC7B9B3EF}">
      <dgm:prSet/>
      <dgm:spPr/>
      <dgm:t>
        <a:bodyPr/>
        <a:lstStyle/>
        <a:p>
          <a:endParaRPr lang="en-US"/>
        </a:p>
      </dgm:t>
    </dgm:pt>
    <dgm:pt modelId="{DCBB48B0-37AE-4691-8FF8-0AEB73AA1C8B}" type="sibTrans" cxnId="{E3690664-1664-49B5-8411-1F4CC7B9B3EF}">
      <dgm:prSet/>
      <dgm:spPr/>
      <dgm:t>
        <a:bodyPr/>
        <a:lstStyle/>
        <a:p>
          <a:endParaRPr lang="en-US"/>
        </a:p>
      </dgm:t>
    </dgm:pt>
    <dgm:pt modelId="{86B2CDD4-C8DD-40C2-BD7B-6694F3A3FE1F}" type="pres">
      <dgm:prSet presAssocID="{BC685054-1DAF-472C-9432-4042122DD58B}" presName="root" presStyleCnt="0">
        <dgm:presLayoutVars>
          <dgm:dir/>
          <dgm:resizeHandles val="exact"/>
        </dgm:presLayoutVars>
      </dgm:prSet>
      <dgm:spPr/>
    </dgm:pt>
    <dgm:pt modelId="{D745E470-BE30-4AC0-BF12-A1A9657BB465}" type="pres">
      <dgm:prSet presAssocID="{EE9B8AFB-E575-40AA-88AC-E38ECC16A718}" presName="compNode" presStyleCnt="0"/>
      <dgm:spPr/>
    </dgm:pt>
    <dgm:pt modelId="{79579251-2418-4580-A84D-55BD448E5A34}" type="pres">
      <dgm:prSet presAssocID="{EE9B8AFB-E575-40AA-88AC-E38ECC16A71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8BBD183A-6422-4103-943B-60F7622B9283}" type="pres">
      <dgm:prSet presAssocID="{EE9B8AFB-E575-40AA-88AC-E38ECC16A718}" presName="spaceRect" presStyleCnt="0"/>
      <dgm:spPr/>
    </dgm:pt>
    <dgm:pt modelId="{AD3B8E23-5141-4E30-B252-0DFC16318235}" type="pres">
      <dgm:prSet presAssocID="{EE9B8AFB-E575-40AA-88AC-E38ECC16A718}" presName="textRect" presStyleLbl="revTx" presStyleIdx="0" presStyleCnt="2">
        <dgm:presLayoutVars>
          <dgm:chMax val="1"/>
          <dgm:chPref val="1"/>
        </dgm:presLayoutVars>
      </dgm:prSet>
      <dgm:spPr/>
    </dgm:pt>
    <dgm:pt modelId="{C6E6E157-10C4-47A7-B143-8658B0DC02EC}" type="pres">
      <dgm:prSet presAssocID="{7D1423C1-08CF-4CEB-85C9-5931986B3DBE}" presName="sibTrans" presStyleCnt="0"/>
      <dgm:spPr/>
    </dgm:pt>
    <dgm:pt modelId="{9FD64620-7C7E-4CD0-9868-E35B497A5DDB}" type="pres">
      <dgm:prSet presAssocID="{0DF23E7A-B977-476E-91FC-A47BCC03C83A}" presName="compNode" presStyleCnt="0"/>
      <dgm:spPr/>
    </dgm:pt>
    <dgm:pt modelId="{03C05022-1BF5-436E-B5DD-416F4601FDAB}" type="pres">
      <dgm:prSet presAssocID="{0DF23E7A-B977-476E-91FC-A47BCC03C83A}" presName="iconRect" presStyleLbl="node1" presStyleIdx="1"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chemeClr val="accent1"/>
          </a:solidFill>
        </a:ln>
      </dgm:spPr>
      <dgm:extLst>
        <a:ext uri="{E40237B7-FDA0-4F09-8148-C483321AD2D9}">
          <dgm14:cNvPr xmlns:dgm14="http://schemas.microsoft.com/office/drawing/2010/diagram" id="0" name="" descr="Meeting outline"/>
        </a:ext>
      </dgm:extLst>
    </dgm:pt>
    <dgm:pt modelId="{79523644-D8F7-4242-B8DF-6D50BBB5C51A}" type="pres">
      <dgm:prSet presAssocID="{0DF23E7A-B977-476E-91FC-A47BCC03C83A}" presName="spaceRect" presStyleCnt="0"/>
      <dgm:spPr/>
    </dgm:pt>
    <dgm:pt modelId="{5AF205C3-66EA-45F4-A42A-11DEAECDB9D3}" type="pres">
      <dgm:prSet presAssocID="{0DF23E7A-B977-476E-91FC-A47BCC03C83A}" presName="textRect" presStyleLbl="revTx" presStyleIdx="1" presStyleCnt="2">
        <dgm:presLayoutVars>
          <dgm:chMax val="1"/>
          <dgm:chPref val="1"/>
        </dgm:presLayoutVars>
      </dgm:prSet>
      <dgm:spPr/>
    </dgm:pt>
  </dgm:ptLst>
  <dgm:cxnLst>
    <dgm:cxn modelId="{6041ED26-BAFC-448A-AE8F-C6232B12757B}" type="presOf" srcId="{0DF23E7A-B977-476E-91FC-A47BCC03C83A}" destId="{5AF205C3-66EA-45F4-A42A-11DEAECDB9D3}" srcOrd="0" destOrd="0" presId="urn:microsoft.com/office/officeart/2018/2/layout/IconLabelList"/>
    <dgm:cxn modelId="{E3690664-1664-49B5-8411-1F4CC7B9B3EF}" srcId="{BC685054-1DAF-472C-9432-4042122DD58B}" destId="{0DF23E7A-B977-476E-91FC-A47BCC03C83A}" srcOrd="1" destOrd="0" parTransId="{8694F5F1-9B9B-4DD1-B0E2-837F5AE0BE07}" sibTransId="{DCBB48B0-37AE-4691-8FF8-0AEB73AA1C8B}"/>
    <dgm:cxn modelId="{CBB506C2-1415-407D-B0DF-5FFF7DBE497C}" type="presOf" srcId="{BC685054-1DAF-472C-9432-4042122DD58B}" destId="{86B2CDD4-C8DD-40C2-BD7B-6694F3A3FE1F}" srcOrd="0" destOrd="0" presId="urn:microsoft.com/office/officeart/2018/2/layout/IconLabelList"/>
    <dgm:cxn modelId="{C037FCDB-E1C2-4A6A-AF30-4B6884325AF4}" srcId="{BC685054-1DAF-472C-9432-4042122DD58B}" destId="{EE9B8AFB-E575-40AA-88AC-E38ECC16A718}" srcOrd="0" destOrd="0" parTransId="{EC40A1B7-E112-42B8-BE9A-E94BFB319A46}" sibTransId="{7D1423C1-08CF-4CEB-85C9-5931986B3DBE}"/>
    <dgm:cxn modelId="{18C042F9-F118-40D0-A7B6-4466810F8A43}" type="presOf" srcId="{EE9B8AFB-E575-40AA-88AC-E38ECC16A718}" destId="{AD3B8E23-5141-4E30-B252-0DFC16318235}" srcOrd="0" destOrd="0" presId="urn:microsoft.com/office/officeart/2018/2/layout/IconLabelList"/>
    <dgm:cxn modelId="{6FD33F42-5DCA-4CFF-A4F6-E08A79E1A149}" type="presParOf" srcId="{86B2CDD4-C8DD-40C2-BD7B-6694F3A3FE1F}" destId="{D745E470-BE30-4AC0-BF12-A1A9657BB465}" srcOrd="0" destOrd="0" presId="urn:microsoft.com/office/officeart/2018/2/layout/IconLabelList"/>
    <dgm:cxn modelId="{8678747C-CCFE-4D37-92D4-D8EC2E66C66B}" type="presParOf" srcId="{D745E470-BE30-4AC0-BF12-A1A9657BB465}" destId="{79579251-2418-4580-A84D-55BD448E5A34}" srcOrd="0" destOrd="0" presId="urn:microsoft.com/office/officeart/2018/2/layout/IconLabelList"/>
    <dgm:cxn modelId="{58AF5634-93E4-4EDF-9ADC-3A71D63D6431}" type="presParOf" srcId="{D745E470-BE30-4AC0-BF12-A1A9657BB465}" destId="{8BBD183A-6422-4103-943B-60F7622B9283}" srcOrd="1" destOrd="0" presId="urn:microsoft.com/office/officeart/2018/2/layout/IconLabelList"/>
    <dgm:cxn modelId="{93C79C93-C061-443F-BA6C-224781C4924C}" type="presParOf" srcId="{D745E470-BE30-4AC0-BF12-A1A9657BB465}" destId="{AD3B8E23-5141-4E30-B252-0DFC16318235}" srcOrd="2" destOrd="0" presId="urn:microsoft.com/office/officeart/2018/2/layout/IconLabelList"/>
    <dgm:cxn modelId="{524855F6-AA3D-4977-95A3-873A487A3EC4}" type="presParOf" srcId="{86B2CDD4-C8DD-40C2-BD7B-6694F3A3FE1F}" destId="{C6E6E157-10C4-47A7-B143-8658B0DC02EC}" srcOrd="1" destOrd="0" presId="urn:microsoft.com/office/officeart/2018/2/layout/IconLabelList"/>
    <dgm:cxn modelId="{BE54FDC3-0540-460E-BBA2-720E92718A1C}" type="presParOf" srcId="{86B2CDD4-C8DD-40C2-BD7B-6694F3A3FE1F}" destId="{9FD64620-7C7E-4CD0-9868-E35B497A5DDB}" srcOrd="2" destOrd="0" presId="urn:microsoft.com/office/officeart/2018/2/layout/IconLabelList"/>
    <dgm:cxn modelId="{2D972AF6-9C83-4D80-9748-76BDAD644F54}" type="presParOf" srcId="{9FD64620-7C7E-4CD0-9868-E35B497A5DDB}" destId="{03C05022-1BF5-436E-B5DD-416F4601FDAB}" srcOrd="0" destOrd="0" presId="urn:microsoft.com/office/officeart/2018/2/layout/IconLabelList"/>
    <dgm:cxn modelId="{D6F315F1-CB3A-414B-9843-C8FE239937E8}" type="presParOf" srcId="{9FD64620-7C7E-4CD0-9868-E35B497A5DDB}" destId="{79523644-D8F7-4242-B8DF-6D50BBB5C51A}" srcOrd="1" destOrd="0" presId="urn:microsoft.com/office/officeart/2018/2/layout/IconLabelList"/>
    <dgm:cxn modelId="{919CF70C-4551-4342-B433-44613F5BCDE1}" type="presParOf" srcId="{9FD64620-7C7E-4CD0-9868-E35B497A5DDB}" destId="{5AF205C3-66EA-45F4-A42A-11DEAECDB9D3}"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DAC264-49E3-4329-9716-E966949EBE8D}"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CE36D26D-FA42-417A-B97B-FAF361DADE68}">
      <dgm:prSet/>
      <dgm:spPr/>
      <dgm:t>
        <a:bodyPr/>
        <a:lstStyle/>
        <a:p>
          <a:pPr>
            <a:lnSpc>
              <a:spcPct val="100000"/>
            </a:lnSpc>
          </a:pPr>
          <a:r>
            <a:rPr lang="en-US" dirty="0"/>
            <a:t>Chapters are required to perform one or more group projects each quarter of the school year (minimum of 4 projects per year.) </a:t>
          </a:r>
        </a:p>
      </dgm:t>
    </dgm:pt>
    <dgm:pt modelId="{D1BF6FF2-AB17-4308-8781-2BB3281D88F2}" type="parTrans" cxnId="{AB8B6215-3050-49DF-B4B4-63E87D1CB8CE}">
      <dgm:prSet/>
      <dgm:spPr/>
      <dgm:t>
        <a:bodyPr/>
        <a:lstStyle/>
        <a:p>
          <a:endParaRPr lang="en-US"/>
        </a:p>
      </dgm:t>
    </dgm:pt>
    <dgm:pt modelId="{8AEF51B0-BE9F-4F74-AD90-0E17082A309E}" type="sibTrans" cxnId="{AB8B6215-3050-49DF-B4B4-63E87D1CB8CE}">
      <dgm:prSet/>
      <dgm:spPr/>
      <dgm:t>
        <a:bodyPr/>
        <a:lstStyle/>
        <a:p>
          <a:endParaRPr lang="en-US"/>
        </a:p>
      </dgm:t>
    </dgm:pt>
    <dgm:pt modelId="{B069A6E4-F2BB-498D-B500-BB52F915CBAC}">
      <dgm:prSet/>
      <dgm:spPr/>
      <dgm:t>
        <a:bodyPr/>
        <a:lstStyle/>
        <a:p>
          <a:pPr>
            <a:lnSpc>
              <a:spcPct val="100000"/>
            </a:lnSpc>
          </a:pPr>
          <a:r>
            <a:rPr lang="en-US"/>
            <a:t>Chapter project ideas can be found in the Student Project Database on the NEHS website at </a:t>
          </a:r>
          <a:r>
            <a:rPr lang="en-US">
              <a:hlinkClick xmlns:r="http://schemas.openxmlformats.org/officeDocument/2006/relationships" r:id="rId1"/>
            </a:rPr>
            <a:t>https://www.nehs.org/student-project-database</a:t>
          </a:r>
          <a:r>
            <a:rPr lang="en-US"/>
            <a:t>. </a:t>
          </a:r>
        </a:p>
      </dgm:t>
    </dgm:pt>
    <dgm:pt modelId="{7B96EDCD-DF21-4C7C-A882-230CCA7B0AFD}" type="parTrans" cxnId="{C8521A08-2290-4320-85CD-7E559CDE1814}">
      <dgm:prSet/>
      <dgm:spPr/>
      <dgm:t>
        <a:bodyPr/>
        <a:lstStyle/>
        <a:p>
          <a:endParaRPr lang="en-US"/>
        </a:p>
      </dgm:t>
    </dgm:pt>
    <dgm:pt modelId="{76092D9F-7473-48E7-8470-898F268A50F9}" type="sibTrans" cxnId="{C8521A08-2290-4320-85CD-7E559CDE1814}">
      <dgm:prSet/>
      <dgm:spPr/>
      <dgm:t>
        <a:bodyPr/>
        <a:lstStyle/>
        <a:p>
          <a:endParaRPr lang="en-US"/>
        </a:p>
      </dgm:t>
    </dgm:pt>
    <dgm:pt modelId="{1FAA2D64-BDA6-4D5B-910A-C4D181860A71}" type="pres">
      <dgm:prSet presAssocID="{33DAC264-49E3-4329-9716-E966949EBE8D}" presName="root" presStyleCnt="0">
        <dgm:presLayoutVars>
          <dgm:dir/>
          <dgm:resizeHandles val="exact"/>
        </dgm:presLayoutVars>
      </dgm:prSet>
      <dgm:spPr/>
    </dgm:pt>
    <dgm:pt modelId="{A02CD578-6521-4A06-9AE3-D274AFCE3AFF}" type="pres">
      <dgm:prSet presAssocID="{CE36D26D-FA42-417A-B97B-FAF361DADE68}" presName="compNode" presStyleCnt="0"/>
      <dgm:spPr/>
    </dgm:pt>
    <dgm:pt modelId="{F5998A67-3EA5-4D6B-9D92-24BAE672D5FF}" type="pres">
      <dgm:prSet presAssocID="{CE36D26D-FA42-417A-B97B-FAF361DADE68}"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choolhouse"/>
        </a:ext>
      </dgm:extLst>
    </dgm:pt>
    <dgm:pt modelId="{365FB92E-D009-4F5A-B3A9-50C672D78376}" type="pres">
      <dgm:prSet presAssocID="{CE36D26D-FA42-417A-B97B-FAF361DADE68}" presName="spaceRect" presStyleCnt="0"/>
      <dgm:spPr/>
    </dgm:pt>
    <dgm:pt modelId="{3C62FE06-29F0-4F86-AF0A-06DD0FD26E34}" type="pres">
      <dgm:prSet presAssocID="{CE36D26D-FA42-417A-B97B-FAF361DADE68}" presName="textRect" presStyleLbl="revTx" presStyleIdx="0" presStyleCnt="2">
        <dgm:presLayoutVars>
          <dgm:chMax val="1"/>
          <dgm:chPref val="1"/>
        </dgm:presLayoutVars>
      </dgm:prSet>
      <dgm:spPr/>
    </dgm:pt>
    <dgm:pt modelId="{FDBF7DEF-24AB-46D5-9718-ABA6D0BEADBE}" type="pres">
      <dgm:prSet presAssocID="{8AEF51B0-BE9F-4F74-AD90-0E17082A309E}" presName="sibTrans" presStyleCnt="0"/>
      <dgm:spPr/>
    </dgm:pt>
    <dgm:pt modelId="{43F79E00-8193-4113-AB48-820C612A56F9}" type="pres">
      <dgm:prSet presAssocID="{B069A6E4-F2BB-498D-B500-BB52F915CBAC}" presName="compNode" presStyleCnt="0"/>
      <dgm:spPr/>
    </dgm:pt>
    <dgm:pt modelId="{412E4502-FE54-4C4A-8EAE-148D89FF2CDA}" type="pres">
      <dgm:prSet presAssocID="{B069A6E4-F2BB-498D-B500-BB52F915CBAC}"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Classroom"/>
        </a:ext>
      </dgm:extLst>
    </dgm:pt>
    <dgm:pt modelId="{DFF35144-342D-460B-8EA2-A12E4A5D7708}" type="pres">
      <dgm:prSet presAssocID="{B069A6E4-F2BB-498D-B500-BB52F915CBAC}" presName="spaceRect" presStyleCnt="0"/>
      <dgm:spPr/>
    </dgm:pt>
    <dgm:pt modelId="{2E464100-69F3-4A09-BF64-B1F7289284B1}" type="pres">
      <dgm:prSet presAssocID="{B069A6E4-F2BB-498D-B500-BB52F915CBAC}" presName="textRect" presStyleLbl="revTx" presStyleIdx="1" presStyleCnt="2">
        <dgm:presLayoutVars>
          <dgm:chMax val="1"/>
          <dgm:chPref val="1"/>
        </dgm:presLayoutVars>
      </dgm:prSet>
      <dgm:spPr/>
    </dgm:pt>
  </dgm:ptLst>
  <dgm:cxnLst>
    <dgm:cxn modelId="{C8521A08-2290-4320-85CD-7E559CDE1814}" srcId="{33DAC264-49E3-4329-9716-E966949EBE8D}" destId="{B069A6E4-F2BB-498D-B500-BB52F915CBAC}" srcOrd="1" destOrd="0" parTransId="{7B96EDCD-DF21-4C7C-A882-230CCA7B0AFD}" sibTransId="{76092D9F-7473-48E7-8470-898F268A50F9}"/>
    <dgm:cxn modelId="{AB8B6215-3050-49DF-B4B4-63E87D1CB8CE}" srcId="{33DAC264-49E3-4329-9716-E966949EBE8D}" destId="{CE36D26D-FA42-417A-B97B-FAF361DADE68}" srcOrd="0" destOrd="0" parTransId="{D1BF6FF2-AB17-4308-8781-2BB3281D88F2}" sibTransId="{8AEF51B0-BE9F-4F74-AD90-0E17082A309E}"/>
    <dgm:cxn modelId="{3AD9EE3D-7921-43E8-BB65-E81B97D1730C}" type="presOf" srcId="{CE36D26D-FA42-417A-B97B-FAF361DADE68}" destId="{3C62FE06-29F0-4F86-AF0A-06DD0FD26E34}" srcOrd="0" destOrd="0" presId="urn:microsoft.com/office/officeart/2018/2/layout/IconLabelList"/>
    <dgm:cxn modelId="{E023FB6D-84BA-4CAF-91FE-D899ED68D728}" type="presOf" srcId="{33DAC264-49E3-4329-9716-E966949EBE8D}" destId="{1FAA2D64-BDA6-4D5B-910A-C4D181860A71}" srcOrd="0" destOrd="0" presId="urn:microsoft.com/office/officeart/2018/2/layout/IconLabelList"/>
    <dgm:cxn modelId="{6B37D2AD-273B-4218-AA77-669CE068E55D}" type="presOf" srcId="{B069A6E4-F2BB-498D-B500-BB52F915CBAC}" destId="{2E464100-69F3-4A09-BF64-B1F7289284B1}" srcOrd="0" destOrd="0" presId="urn:microsoft.com/office/officeart/2018/2/layout/IconLabelList"/>
    <dgm:cxn modelId="{DEF41CEA-5F9A-40E8-AD73-3D6831A26100}" type="presParOf" srcId="{1FAA2D64-BDA6-4D5B-910A-C4D181860A71}" destId="{A02CD578-6521-4A06-9AE3-D274AFCE3AFF}" srcOrd="0" destOrd="0" presId="urn:microsoft.com/office/officeart/2018/2/layout/IconLabelList"/>
    <dgm:cxn modelId="{7518478A-FC4D-4110-B2EA-1933104EEEEB}" type="presParOf" srcId="{A02CD578-6521-4A06-9AE3-D274AFCE3AFF}" destId="{F5998A67-3EA5-4D6B-9D92-24BAE672D5FF}" srcOrd="0" destOrd="0" presId="urn:microsoft.com/office/officeart/2018/2/layout/IconLabelList"/>
    <dgm:cxn modelId="{EBF5F9CC-A9DE-4364-AE82-BB852A7AE74F}" type="presParOf" srcId="{A02CD578-6521-4A06-9AE3-D274AFCE3AFF}" destId="{365FB92E-D009-4F5A-B3A9-50C672D78376}" srcOrd="1" destOrd="0" presId="urn:microsoft.com/office/officeart/2018/2/layout/IconLabelList"/>
    <dgm:cxn modelId="{F8F4A036-7BAE-485A-9425-947B9778EAB5}" type="presParOf" srcId="{A02CD578-6521-4A06-9AE3-D274AFCE3AFF}" destId="{3C62FE06-29F0-4F86-AF0A-06DD0FD26E34}" srcOrd="2" destOrd="0" presId="urn:microsoft.com/office/officeart/2018/2/layout/IconLabelList"/>
    <dgm:cxn modelId="{5B45CA37-255E-46CD-9E18-DF4F37628928}" type="presParOf" srcId="{1FAA2D64-BDA6-4D5B-910A-C4D181860A71}" destId="{FDBF7DEF-24AB-46D5-9718-ABA6D0BEADBE}" srcOrd="1" destOrd="0" presId="urn:microsoft.com/office/officeart/2018/2/layout/IconLabelList"/>
    <dgm:cxn modelId="{F1B23E4C-CCB0-4E87-8BC6-906D1BF572DD}" type="presParOf" srcId="{1FAA2D64-BDA6-4D5B-910A-C4D181860A71}" destId="{43F79E00-8193-4113-AB48-820C612A56F9}" srcOrd="2" destOrd="0" presId="urn:microsoft.com/office/officeart/2018/2/layout/IconLabelList"/>
    <dgm:cxn modelId="{D4838530-28CD-43A4-9ABB-880D2FCE072C}" type="presParOf" srcId="{43F79E00-8193-4113-AB48-820C612A56F9}" destId="{412E4502-FE54-4C4A-8EAE-148D89FF2CDA}" srcOrd="0" destOrd="0" presId="urn:microsoft.com/office/officeart/2018/2/layout/IconLabelList"/>
    <dgm:cxn modelId="{9714AA4D-6EC8-466C-8910-636B40B7C7B8}" type="presParOf" srcId="{43F79E00-8193-4113-AB48-820C612A56F9}" destId="{DFF35144-342D-460B-8EA2-A12E4A5D7708}" srcOrd="1" destOrd="0" presId="urn:microsoft.com/office/officeart/2018/2/layout/IconLabelList"/>
    <dgm:cxn modelId="{0B0A07B9-37B0-4B74-A404-759AA112624D}" type="presParOf" srcId="{43F79E00-8193-4113-AB48-820C612A56F9}" destId="{2E464100-69F3-4A09-BF64-B1F7289284B1}"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743A951-5EA7-4763-9E58-FE5B50C0F10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64732C4-BF59-46E9-BB59-4CD2324F909E}">
      <dgm:prSet/>
      <dgm:spPr/>
      <dgm:t>
        <a:bodyPr/>
        <a:lstStyle/>
        <a:p>
          <a:pPr>
            <a:lnSpc>
              <a:spcPct val="100000"/>
            </a:lnSpc>
          </a:pPr>
          <a:r>
            <a:rPr lang="en-US"/>
            <a:t>The Annual Adviser Survey will be open between mid-April - June 30 each year.</a:t>
          </a:r>
        </a:p>
      </dgm:t>
    </dgm:pt>
    <dgm:pt modelId="{4558D135-094E-4DA1-B9CD-A31BAA5ADFF0}" type="parTrans" cxnId="{2C413E81-A024-4970-A6CF-9074DA428E1A}">
      <dgm:prSet/>
      <dgm:spPr/>
      <dgm:t>
        <a:bodyPr/>
        <a:lstStyle/>
        <a:p>
          <a:endParaRPr lang="en-US"/>
        </a:p>
      </dgm:t>
    </dgm:pt>
    <dgm:pt modelId="{40DB6B88-1162-444A-BC2B-D9A45CBE76CF}" type="sibTrans" cxnId="{2C413E81-A024-4970-A6CF-9074DA428E1A}">
      <dgm:prSet/>
      <dgm:spPr/>
      <dgm:t>
        <a:bodyPr/>
        <a:lstStyle/>
        <a:p>
          <a:endParaRPr lang="en-US"/>
        </a:p>
      </dgm:t>
    </dgm:pt>
    <dgm:pt modelId="{56E705A1-DB16-4962-B242-2E617752FF32}">
      <dgm:prSet/>
      <dgm:spPr/>
      <dgm:t>
        <a:bodyPr/>
        <a:lstStyle/>
        <a:p>
          <a:pPr>
            <a:lnSpc>
              <a:spcPct val="100000"/>
            </a:lnSpc>
          </a:pPr>
          <a:r>
            <a:rPr lang="en-US"/>
            <a:t>Email notification will alert advisers to complete the survey. </a:t>
          </a:r>
        </a:p>
      </dgm:t>
    </dgm:pt>
    <dgm:pt modelId="{64AC50A5-B777-4E06-877C-341A94D2A643}" type="parTrans" cxnId="{ABC55C23-474A-443E-967F-83FC267965A1}">
      <dgm:prSet/>
      <dgm:spPr/>
      <dgm:t>
        <a:bodyPr/>
        <a:lstStyle/>
        <a:p>
          <a:endParaRPr lang="en-US"/>
        </a:p>
      </dgm:t>
    </dgm:pt>
    <dgm:pt modelId="{8BA2FF29-1B06-4C5B-8627-BC84E82E157A}" type="sibTrans" cxnId="{ABC55C23-474A-443E-967F-83FC267965A1}">
      <dgm:prSet/>
      <dgm:spPr/>
      <dgm:t>
        <a:bodyPr/>
        <a:lstStyle/>
        <a:p>
          <a:endParaRPr lang="en-US"/>
        </a:p>
      </dgm:t>
    </dgm:pt>
    <dgm:pt modelId="{E8F97ECE-96D9-407F-A967-C56B7A379152}">
      <dgm:prSet/>
      <dgm:spPr/>
      <dgm:t>
        <a:bodyPr/>
        <a:lstStyle/>
        <a:p>
          <a:pPr>
            <a:lnSpc>
              <a:spcPct val="100000"/>
            </a:lnSpc>
          </a:pPr>
          <a:r>
            <a:rPr lang="en-US" dirty="0"/>
            <a:t>Reminders will be sent to advisers. </a:t>
          </a:r>
        </a:p>
      </dgm:t>
    </dgm:pt>
    <dgm:pt modelId="{7E313CEE-476A-4C1D-AFE3-B4DE26058C86}" type="parTrans" cxnId="{02D732FC-7EFC-4885-ABE7-1F3713B12E01}">
      <dgm:prSet/>
      <dgm:spPr/>
      <dgm:t>
        <a:bodyPr/>
        <a:lstStyle/>
        <a:p>
          <a:endParaRPr lang="en-US"/>
        </a:p>
      </dgm:t>
    </dgm:pt>
    <dgm:pt modelId="{21A31A5D-CAA8-43FE-9565-4584C16B2581}" type="sibTrans" cxnId="{02D732FC-7EFC-4885-ABE7-1F3713B12E01}">
      <dgm:prSet/>
      <dgm:spPr/>
      <dgm:t>
        <a:bodyPr/>
        <a:lstStyle/>
        <a:p>
          <a:endParaRPr lang="en-US"/>
        </a:p>
      </dgm:t>
    </dgm:pt>
    <dgm:pt modelId="{C556B426-1065-4EEC-8F99-96CEE0B51D71}" type="pres">
      <dgm:prSet presAssocID="{7743A951-5EA7-4763-9E58-FE5B50C0F103}" presName="root" presStyleCnt="0">
        <dgm:presLayoutVars>
          <dgm:dir/>
          <dgm:resizeHandles val="exact"/>
        </dgm:presLayoutVars>
      </dgm:prSet>
      <dgm:spPr/>
    </dgm:pt>
    <dgm:pt modelId="{07117D89-93F2-4F3F-9F64-A83F1BF8E54D}" type="pres">
      <dgm:prSet presAssocID="{864732C4-BF59-46E9-BB59-4CD2324F909E}" presName="compNode" presStyleCnt="0"/>
      <dgm:spPr/>
    </dgm:pt>
    <dgm:pt modelId="{00EB4513-5126-4580-9A62-9818D4163083}" type="pres">
      <dgm:prSet presAssocID="{864732C4-BF59-46E9-BB59-4CD2324F909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ptain"/>
        </a:ext>
      </dgm:extLst>
    </dgm:pt>
    <dgm:pt modelId="{A0D10319-80C1-454D-A41A-51A7D1556194}" type="pres">
      <dgm:prSet presAssocID="{864732C4-BF59-46E9-BB59-4CD2324F909E}" presName="spaceRect" presStyleCnt="0"/>
      <dgm:spPr/>
    </dgm:pt>
    <dgm:pt modelId="{39647429-754C-4AE7-8CB8-B9B0FCFA2C77}" type="pres">
      <dgm:prSet presAssocID="{864732C4-BF59-46E9-BB59-4CD2324F909E}" presName="textRect" presStyleLbl="revTx" presStyleIdx="0" presStyleCnt="3">
        <dgm:presLayoutVars>
          <dgm:chMax val="1"/>
          <dgm:chPref val="1"/>
        </dgm:presLayoutVars>
      </dgm:prSet>
      <dgm:spPr/>
    </dgm:pt>
    <dgm:pt modelId="{FAF9AD94-2733-4BF3-9884-E82749E98861}" type="pres">
      <dgm:prSet presAssocID="{40DB6B88-1162-444A-BC2B-D9A45CBE76CF}" presName="sibTrans" presStyleCnt="0"/>
      <dgm:spPr/>
    </dgm:pt>
    <dgm:pt modelId="{A5049FAF-9201-456E-8210-02F607C48B56}" type="pres">
      <dgm:prSet presAssocID="{56E705A1-DB16-4962-B242-2E617752FF32}" presName="compNode" presStyleCnt="0"/>
      <dgm:spPr/>
    </dgm:pt>
    <dgm:pt modelId="{3E35D08C-9747-4A1E-9352-A35DB6F09C85}" type="pres">
      <dgm:prSet presAssocID="{56E705A1-DB16-4962-B242-2E617752FF3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ail"/>
        </a:ext>
      </dgm:extLst>
    </dgm:pt>
    <dgm:pt modelId="{26392AAB-B99E-4029-83B6-12494795E566}" type="pres">
      <dgm:prSet presAssocID="{56E705A1-DB16-4962-B242-2E617752FF32}" presName="spaceRect" presStyleCnt="0"/>
      <dgm:spPr/>
    </dgm:pt>
    <dgm:pt modelId="{E77F7C4B-13FA-4B2F-9D66-5136BD8147A3}" type="pres">
      <dgm:prSet presAssocID="{56E705A1-DB16-4962-B242-2E617752FF32}" presName="textRect" presStyleLbl="revTx" presStyleIdx="1" presStyleCnt="3">
        <dgm:presLayoutVars>
          <dgm:chMax val="1"/>
          <dgm:chPref val="1"/>
        </dgm:presLayoutVars>
      </dgm:prSet>
      <dgm:spPr/>
    </dgm:pt>
    <dgm:pt modelId="{8E5A40B2-0474-4F61-9896-4FEA65B12691}" type="pres">
      <dgm:prSet presAssocID="{8BA2FF29-1B06-4C5B-8627-BC84E82E157A}" presName="sibTrans" presStyleCnt="0"/>
      <dgm:spPr/>
    </dgm:pt>
    <dgm:pt modelId="{99F929EA-A3E1-44C8-AC88-266A8838D023}" type="pres">
      <dgm:prSet presAssocID="{E8F97ECE-96D9-407F-A967-C56B7A379152}" presName="compNode" presStyleCnt="0"/>
      <dgm:spPr/>
    </dgm:pt>
    <dgm:pt modelId="{AB879953-F63A-4BC7-BC12-F11DBCE394BC}" type="pres">
      <dgm:prSet presAssocID="{E8F97ECE-96D9-407F-A967-C56B7A37915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ell"/>
        </a:ext>
      </dgm:extLst>
    </dgm:pt>
    <dgm:pt modelId="{70ECBFA1-A49E-4F3E-AFE8-6C48920A77CB}" type="pres">
      <dgm:prSet presAssocID="{E8F97ECE-96D9-407F-A967-C56B7A379152}" presName="spaceRect" presStyleCnt="0"/>
      <dgm:spPr/>
    </dgm:pt>
    <dgm:pt modelId="{A2B9675E-A67A-4F22-ABC7-DE3292C06E52}" type="pres">
      <dgm:prSet presAssocID="{E8F97ECE-96D9-407F-A967-C56B7A379152}" presName="textRect" presStyleLbl="revTx" presStyleIdx="2" presStyleCnt="3">
        <dgm:presLayoutVars>
          <dgm:chMax val="1"/>
          <dgm:chPref val="1"/>
        </dgm:presLayoutVars>
      </dgm:prSet>
      <dgm:spPr/>
    </dgm:pt>
  </dgm:ptLst>
  <dgm:cxnLst>
    <dgm:cxn modelId="{3A67461F-738C-4196-9078-999FADB83C55}" type="presOf" srcId="{864732C4-BF59-46E9-BB59-4CD2324F909E}" destId="{39647429-754C-4AE7-8CB8-B9B0FCFA2C77}" srcOrd="0" destOrd="0" presId="urn:microsoft.com/office/officeart/2018/2/layout/IconLabelList"/>
    <dgm:cxn modelId="{ABC55C23-474A-443E-967F-83FC267965A1}" srcId="{7743A951-5EA7-4763-9E58-FE5B50C0F103}" destId="{56E705A1-DB16-4962-B242-2E617752FF32}" srcOrd="1" destOrd="0" parTransId="{64AC50A5-B777-4E06-877C-341A94D2A643}" sibTransId="{8BA2FF29-1B06-4C5B-8627-BC84E82E157A}"/>
    <dgm:cxn modelId="{2E8D7E54-CF2C-4E39-8414-23354D0E521F}" type="presOf" srcId="{7743A951-5EA7-4763-9E58-FE5B50C0F103}" destId="{C556B426-1065-4EEC-8F99-96CEE0B51D71}" srcOrd="0" destOrd="0" presId="urn:microsoft.com/office/officeart/2018/2/layout/IconLabelList"/>
    <dgm:cxn modelId="{2C413E81-A024-4970-A6CF-9074DA428E1A}" srcId="{7743A951-5EA7-4763-9E58-FE5B50C0F103}" destId="{864732C4-BF59-46E9-BB59-4CD2324F909E}" srcOrd="0" destOrd="0" parTransId="{4558D135-094E-4DA1-B9CD-A31BAA5ADFF0}" sibTransId="{40DB6B88-1162-444A-BC2B-D9A45CBE76CF}"/>
    <dgm:cxn modelId="{EFCC8ABC-80FB-42A9-BCA8-2811B0F2147F}" type="presOf" srcId="{E8F97ECE-96D9-407F-A967-C56B7A379152}" destId="{A2B9675E-A67A-4F22-ABC7-DE3292C06E52}" srcOrd="0" destOrd="0" presId="urn:microsoft.com/office/officeart/2018/2/layout/IconLabelList"/>
    <dgm:cxn modelId="{867D27F7-CE5B-4BBA-A97B-C7A8BA3522C8}" type="presOf" srcId="{56E705A1-DB16-4962-B242-2E617752FF32}" destId="{E77F7C4B-13FA-4B2F-9D66-5136BD8147A3}" srcOrd="0" destOrd="0" presId="urn:microsoft.com/office/officeart/2018/2/layout/IconLabelList"/>
    <dgm:cxn modelId="{02D732FC-7EFC-4885-ABE7-1F3713B12E01}" srcId="{7743A951-5EA7-4763-9E58-FE5B50C0F103}" destId="{E8F97ECE-96D9-407F-A967-C56B7A379152}" srcOrd="2" destOrd="0" parTransId="{7E313CEE-476A-4C1D-AFE3-B4DE26058C86}" sibTransId="{21A31A5D-CAA8-43FE-9565-4584C16B2581}"/>
    <dgm:cxn modelId="{85C04FE3-CB21-4404-BD71-BE35E45FB6F7}" type="presParOf" srcId="{C556B426-1065-4EEC-8F99-96CEE0B51D71}" destId="{07117D89-93F2-4F3F-9F64-A83F1BF8E54D}" srcOrd="0" destOrd="0" presId="urn:microsoft.com/office/officeart/2018/2/layout/IconLabelList"/>
    <dgm:cxn modelId="{9A397DDD-A39C-4DF6-9C82-BC9D0F75E328}" type="presParOf" srcId="{07117D89-93F2-4F3F-9F64-A83F1BF8E54D}" destId="{00EB4513-5126-4580-9A62-9818D4163083}" srcOrd="0" destOrd="0" presId="urn:microsoft.com/office/officeart/2018/2/layout/IconLabelList"/>
    <dgm:cxn modelId="{4DA65B64-C48A-49C5-BA6D-0237C1E8C7E7}" type="presParOf" srcId="{07117D89-93F2-4F3F-9F64-A83F1BF8E54D}" destId="{A0D10319-80C1-454D-A41A-51A7D1556194}" srcOrd="1" destOrd="0" presId="urn:microsoft.com/office/officeart/2018/2/layout/IconLabelList"/>
    <dgm:cxn modelId="{D39E66B9-C1AB-4726-9B7F-75530A0DB992}" type="presParOf" srcId="{07117D89-93F2-4F3F-9F64-A83F1BF8E54D}" destId="{39647429-754C-4AE7-8CB8-B9B0FCFA2C77}" srcOrd="2" destOrd="0" presId="urn:microsoft.com/office/officeart/2018/2/layout/IconLabelList"/>
    <dgm:cxn modelId="{9F3B1BBE-5370-4EF8-B474-D1DEA1396B9C}" type="presParOf" srcId="{C556B426-1065-4EEC-8F99-96CEE0B51D71}" destId="{FAF9AD94-2733-4BF3-9884-E82749E98861}" srcOrd="1" destOrd="0" presId="urn:microsoft.com/office/officeart/2018/2/layout/IconLabelList"/>
    <dgm:cxn modelId="{C5F909EF-4187-49C1-B980-A6F1BAE4C39E}" type="presParOf" srcId="{C556B426-1065-4EEC-8F99-96CEE0B51D71}" destId="{A5049FAF-9201-456E-8210-02F607C48B56}" srcOrd="2" destOrd="0" presId="urn:microsoft.com/office/officeart/2018/2/layout/IconLabelList"/>
    <dgm:cxn modelId="{8AB3568E-FBD9-4057-BB80-95E558966C6A}" type="presParOf" srcId="{A5049FAF-9201-456E-8210-02F607C48B56}" destId="{3E35D08C-9747-4A1E-9352-A35DB6F09C85}" srcOrd="0" destOrd="0" presId="urn:microsoft.com/office/officeart/2018/2/layout/IconLabelList"/>
    <dgm:cxn modelId="{A3257C52-8E81-4E20-B156-520D8EDA030F}" type="presParOf" srcId="{A5049FAF-9201-456E-8210-02F607C48B56}" destId="{26392AAB-B99E-4029-83B6-12494795E566}" srcOrd="1" destOrd="0" presId="urn:microsoft.com/office/officeart/2018/2/layout/IconLabelList"/>
    <dgm:cxn modelId="{767169CE-11C4-4FDF-BEA0-C7B828478DB7}" type="presParOf" srcId="{A5049FAF-9201-456E-8210-02F607C48B56}" destId="{E77F7C4B-13FA-4B2F-9D66-5136BD8147A3}" srcOrd="2" destOrd="0" presId="urn:microsoft.com/office/officeart/2018/2/layout/IconLabelList"/>
    <dgm:cxn modelId="{B2820271-FE45-4963-9389-C6C84DFFBBA1}" type="presParOf" srcId="{C556B426-1065-4EEC-8F99-96CEE0B51D71}" destId="{8E5A40B2-0474-4F61-9896-4FEA65B12691}" srcOrd="3" destOrd="0" presId="urn:microsoft.com/office/officeart/2018/2/layout/IconLabelList"/>
    <dgm:cxn modelId="{ED616273-44AB-4F7B-A007-9ABFB92A0632}" type="presParOf" srcId="{C556B426-1065-4EEC-8F99-96CEE0B51D71}" destId="{99F929EA-A3E1-44C8-AC88-266A8838D023}" srcOrd="4" destOrd="0" presId="urn:microsoft.com/office/officeart/2018/2/layout/IconLabelList"/>
    <dgm:cxn modelId="{BAB500CD-64BD-49BF-B57C-5877F2BF075D}" type="presParOf" srcId="{99F929EA-A3E1-44C8-AC88-266A8838D023}" destId="{AB879953-F63A-4BC7-BC12-F11DBCE394BC}" srcOrd="0" destOrd="0" presId="urn:microsoft.com/office/officeart/2018/2/layout/IconLabelList"/>
    <dgm:cxn modelId="{6C8D405D-4053-4118-96E2-ED85BDEC804F}" type="presParOf" srcId="{99F929EA-A3E1-44C8-AC88-266A8838D023}" destId="{70ECBFA1-A49E-4F3E-AFE8-6C48920A77CB}" srcOrd="1" destOrd="0" presId="urn:microsoft.com/office/officeart/2018/2/layout/IconLabelList"/>
    <dgm:cxn modelId="{EA66C0CA-D802-41BF-ABB8-D4DC62B82C41}" type="presParOf" srcId="{99F929EA-A3E1-44C8-AC88-266A8838D023}" destId="{A2B9675E-A67A-4F22-ABC7-DE3292C06E5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16E66C7-BB3B-43AC-9F91-E61AAF16AC7E}" type="doc">
      <dgm:prSet loTypeId="urn:microsoft.com/office/officeart/2005/8/layout/hierarchy1" loCatId="hierarchy" qsTypeId="urn:microsoft.com/office/officeart/2005/8/quickstyle/simple2" qsCatId="simple" csTypeId="urn:microsoft.com/office/officeart/2005/8/colors/accent0_3" csCatId="mainScheme" phldr="1"/>
      <dgm:spPr/>
      <dgm:t>
        <a:bodyPr/>
        <a:lstStyle/>
        <a:p>
          <a:endParaRPr lang="en-US"/>
        </a:p>
      </dgm:t>
    </dgm:pt>
    <dgm:pt modelId="{13687DA6-2482-45DE-AE4D-70368AB9BC9A}">
      <dgm:prSet/>
      <dgm:spPr/>
      <dgm:t>
        <a:bodyPr/>
        <a:lstStyle/>
        <a:p>
          <a:r>
            <a:rPr lang="en-US" dirty="0"/>
            <a:t>Advisers:</a:t>
          </a:r>
        </a:p>
      </dgm:t>
    </dgm:pt>
    <dgm:pt modelId="{2DDA9556-C424-49E6-A644-9DEC2FFA919F}" type="parTrans" cxnId="{EF75E0D2-A2CA-456F-B325-C6739862715A}">
      <dgm:prSet/>
      <dgm:spPr/>
      <dgm:t>
        <a:bodyPr/>
        <a:lstStyle/>
        <a:p>
          <a:endParaRPr lang="en-US"/>
        </a:p>
      </dgm:t>
    </dgm:pt>
    <dgm:pt modelId="{890C937B-7258-412B-8113-D74EE4CC9B5F}" type="sibTrans" cxnId="{EF75E0D2-A2CA-456F-B325-C6739862715A}">
      <dgm:prSet/>
      <dgm:spPr/>
      <dgm:t>
        <a:bodyPr/>
        <a:lstStyle/>
        <a:p>
          <a:endParaRPr lang="en-US"/>
        </a:p>
      </dgm:t>
    </dgm:pt>
    <dgm:pt modelId="{DB2B5873-EA92-444E-84A5-9D2CFF6A43B2}">
      <dgm:prSet/>
      <dgm:spPr/>
      <dgm:t>
        <a:bodyPr/>
        <a:lstStyle/>
        <a:p>
          <a:r>
            <a:rPr lang="en-US" dirty="0"/>
            <a:t>Provide direct, day-to-day supervision of the chapter. </a:t>
          </a:r>
        </a:p>
      </dgm:t>
    </dgm:pt>
    <dgm:pt modelId="{15B3FDEE-C58C-44C8-A18B-35E09F8851E4}" type="parTrans" cxnId="{689EE95A-DEE1-44CF-98B1-6B0F0B387A71}">
      <dgm:prSet/>
      <dgm:spPr/>
      <dgm:t>
        <a:bodyPr/>
        <a:lstStyle/>
        <a:p>
          <a:endParaRPr lang="en-US"/>
        </a:p>
      </dgm:t>
    </dgm:pt>
    <dgm:pt modelId="{F6DB2D96-3DBD-48A0-B6C3-48DF90D6F81F}" type="sibTrans" cxnId="{689EE95A-DEE1-44CF-98B1-6B0F0B387A71}">
      <dgm:prSet/>
      <dgm:spPr/>
      <dgm:t>
        <a:bodyPr/>
        <a:lstStyle/>
        <a:p>
          <a:endParaRPr lang="en-US"/>
        </a:p>
      </dgm:t>
    </dgm:pt>
    <dgm:pt modelId="{0421ECA6-854D-4A2F-887D-34F61D3225CE}">
      <dgm:prSet/>
      <dgm:spPr/>
      <dgm:t>
        <a:bodyPr/>
        <a:lstStyle/>
        <a:p>
          <a:r>
            <a:rPr lang="en-US"/>
            <a:t>Serve as a liaison between faculty, administration, students, and community.</a:t>
          </a:r>
        </a:p>
      </dgm:t>
    </dgm:pt>
    <dgm:pt modelId="{2668FA85-EFDB-4C04-A78C-1A80A0DC516E}" type="parTrans" cxnId="{B4564C0B-B985-40A6-B8DB-E1B799657325}">
      <dgm:prSet/>
      <dgm:spPr/>
      <dgm:t>
        <a:bodyPr/>
        <a:lstStyle/>
        <a:p>
          <a:endParaRPr lang="en-US"/>
        </a:p>
      </dgm:t>
    </dgm:pt>
    <dgm:pt modelId="{83D39453-2DDE-41F4-B406-AFDCA27CC062}" type="sibTrans" cxnId="{B4564C0B-B985-40A6-B8DB-E1B799657325}">
      <dgm:prSet/>
      <dgm:spPr/>
      <dgm:t>
        <a:bodyPr/>
        <a:lstStyle/>
        <a:p>
          <a:endParaRPr lang="en-US"/>
        </a:p>
      </dgm:t>
    </dgm:pt>
    <dgm:pt modelId="{E2DBE4D9-1EA1-4B5F-B4E2-257841ED6FC0}">
      <dgm:prSet/>
      <dgm:spPr/>
      <dgm:t>
        <a:bodyPr/>
        <a:lstStyle/>
        <a:p>
          <a:r>
            <a:rPr lang="en-US"/>
            <a:t>Maintain active files on membership, chapter history, activities and financial transactions.</a:t>
          </a:r>
        </a:p>
      </dgm:t>
    </dgm:pt>
    <dgm:pt modelId="{4BFE7F3B-A792-4F60-A974-3C66C4891E15}" type="parTrans" cxnId="{D06292F9-6D53-4038-86F4-036930BF0231}">
      <dgm:prSet/>
      <dgm:spPr/>
      <dgm:t>
        <a:bodyPr/>
        <a:lstStyle/>
        <a:p>
          <a:endParaRPr lang="en-US"/>
        </a:p>
      </dgm:t>
    </dgm:pt>
    <dgm:pt modelId="{2533BD5C-97B7-4F66-8063-644E4A01810A}" type="sibTrans" cxnId="{D06292F9-6D53-4038-86F4-036930BF0231}">
      <dgm:prSet/>
      <dgm:spPr/>
      <dgm:t>
        <a:bodyPr/>
        <a:lstStyle/>
        <a:p>
          <a:endParaRPr lang="en-US"/>
        </a:p>
      </dgm:t>
    </dgm:pt>
    <dgm:pt modelId="{A79B0B7F-0A5D-4937-9435-E9E9BEB746A2}">
      <dgm:prSet/>
      <dgm:spPr/>
      <dgm:t>
        <a:bodyPr/>
        <a:lstStyle/>
        <a:p>
          <a:r>
            <a:rPr lang="en-US" dirty="0"/>
            <a:t>Maintain familiarity with the NEHS </a:t>
          </a:r>
          <a:r>
            <a:rPr lang="en-US" i="1" dirty="0"/>
            <a:t>Handbook.</a:t>
          </a:r>
          <a:endParaRPr lang="en-US" dirty="0"/>
        </a:p>
      </dgm:t>
    </dgm:pt>
    <dgm:pt modelId="{2C5951F4-3D8E-49E3-8F7C-E514D9EE04C9}" type="parTrans" cxnId="{5C8339B3-DAE4-4F57-A671-6FEC67759FCD}">
      <dgm:prSet/>
      <dgm:spPr/>
      <dgm:t>
        <a:bodyPr/>
        <a:lstStyle/>
        <a:p>
          <a:endParaRPr lang="en-US"/>
        </a:p>
      </dgm:t>
    </dgm:pt>
    <dgm:pt modelId="{CBBE0E9C-F8E4-4242-ADB9-1693127A2E44}" type="sibTrans" cxnId="{5C8339B3-DAE4-4F57-A671-6FEC67759FCD}">
      <dgm:prSet/>
      <dgm:spPr/>
      <dgm:t>
        <a:bodyPr/>
        <a:lstStyle/>
        <a:p>
          <a:endParaRPr lang="en-US"/>
        </a:p>
      </dgm:t>
    </dgm:pt>
    <dgm:pt modelId="{4402F5D7-A35C-4C79-B6CA-6E1C47A722B2}" type="pres">
      <dgm:prSet presAssocID="{916E66C7-BB3B-43AC-9F91-E61AAF16AC7E}" presName="hierChild1" presStyleCnt="0">
        <dgm:presLayoutVars>
          <dgm:chPref val="1"/>
          <dgm:dir/>
          <dgm:animOne val="branch"/>
          <dgm:animLvl val="lvl"/>
          <dgm:resizeHandles/>
        </dgm:presLayoutVars>
      </dgm:prSet>
      <dgm:spPr/>
    </dgm:pt>
    <dgm:pt modelId="{4495D35B-E054-4A6B-95A2-EAD08638E837}" type="pres">
      <dgm:prSet presAssocID="{13687DA6-2482-45DE-AE4D-70368AB9BC9A}" presName="hierRoot1" presStyleCnt="0"/>
      <dgm:spPr/>
    </dgm:pt>
    <dgm:pt modelId="{F9A50982-5280-47DB-9409-C7086A0FAD13}" type="pres">
      <dgm:prSet presAssocID="{13687DA6-2482-45DE-AE4D-70368AB9BC9A}" presName="composite" presStyleCnt="0"/>
      <dgm:spPr/>
    </dgm:pt>
    <dgm:pt modelId="{1095F123-5E06-40EE-861D-2C0AE26291C9}" type="pres">
      <dgm:prSet presAssocID="{13687DA6-2482-45DE-AE4D-70368AB9BC9A}" presName="background" presStyleLbl="node0" presStyleIdx="0" presStyleCnt="1"/>
      <dgm:spPr>
        <a:solidFill>
          <a:schemeClr val="accent1"/>
        </a:solidFill>
      </dgm:spPr>
    </dgm:pt>
    <dgm:pt modelId="{89E50E3A-1471-42EF-97E9-9C3C85A89880}" type="pres">
      <dgm:prSet presAssocID="{13687DA6-2482-45DE-AE4D-70368AB9BC9A}" presName="text" presStyleLbl="fgAcc0" presStyleIdx="0" presStyleCnt="1">
        <dgm:presLayoutVars>
          <dgm:chPref val="3"/>
        </dgm:presLayoutVars>
      </dgm:prSet>
      <dgm:spPr/>
    </dgm:pt>
    <dgm:pt modelId="{DD52379B-37A4-45B2-9C3D-7ACE46D1AC06}" type="pres">
      <dgm:prSet presAssocID="{13687DA6-2482-45DE-AE4D-70368AB9BC9A}" presName="hierChild2" presStyleCnt="0"/>
      <dgm:spPr/>
    </dgm:pt>
    <dgm:pt modelId="{DC18C84F-6CF6-4A05-89CE-ABEC33B56BB1}" type="pres">
      <dgm:prSet presAssocID="{15B3FDEE-C58C-44C8-A18B-35E09F8851E4}" presName="Name10" presStyleLbl="parChTrans1D2" presStyleIdx="0" presStyleCnt="4"/>
      <dgm:spPr/>
    </dgm:pt>
    <dgm:pt modelId="{9A5949C6-6D99-496B-ACEB-62CDE0CCC41E}" type="pres">
      <dgm:prSet presAssocID="{DB2B5873-EA92-444E-84A5-9D2CFF6A43B2}" presName="hierRoot2" presStyleCnt="0"/>
      <dgm:spPr/>
    </dgm:pt>
    <dgm:pt modelId="{1ABD7384-6121-4180-AA7D-7AA0CEB483CA}" type="pres">
      <dgm:prSet presAssocID="{DB2B5873-EA92-444E-84A5-9D2CFF6A43B2}" presName="composite2" presStyleCnt="0"/>
      <dgm:spPr/>
    </dgm:pt>
    <dgm:pt modelId="{F6EABF77-A420-4323-9FD1-2A6DC8E2BD13}" type="pres">
      <dgm:prSet presAssocID="{DB2B5873-EA92-444E-84A5-9D2CFF6A43B2}" presName="background2" presStyleLbl="node2" presStyleIdx="0" presStyleCnt="4"/>
      <dgm:spPr>
        <a:solidFill>
          <a:schemeClr val="accent1"/>
        </a:solidFill>
      </dgm:spPr>
    </dgm:pt>
    <dgm:pt modelId="{FC477898-B203-47C0-BBAB-5829A640F4BC}" type="pres">
      <dgm:prSet presAssocID="{DB2B5873-EA92-444E-84A5-9D2CFF6A43B2}" presName="text2" presStyleLbl="fgAcc2" presStyleIdx="0" presStyleCnt="4">
        <dgm:presLayoutVars>
          <dgm:chPref val="3"/>
        </dgm:presLayoutVars>
      </dgm:prSet>
      <dgm:spPr/>
    </dgm:pt>
    <dgm:pt modelId="{E16B51E3-4147-4AE6-A0C0-173DB31FF26D}" type="pres">
      <dgm:prSet presAssocID="{DB2B5873-EA92-444E-84A5-9D2CFF6A43B2}" presName="hierChild3" presStyleCnt="0"/>
      <dgm:spPr/>
    </dgm:pt>
    <dgm:pt modelId="{69026B05-554F-4E20-94BB-C353F535753C}" type="pres">
      <dgm:prSet presAssocID="{2668FA85-EFDB-4C04-A78C-1A80A0DC516E}" presName="Name10" presStyleLbl="parChTrans1D2" presStyleIdx="1" presStyleCnt="4"/>
      <dgm:spPr/>
    </dgm:pt>
    <dgm:pt modelId="{51E477F1-2002-411D-B05F-37F1E9C63C96}" type="pres">
      <dgm:prSet presAssocID="{0421ECA6-854D-4A2F-887D-34F61D3225CE}" presName="hierRoot2" presStyleCnt="0"/>
      <dgm:spPr/>
    </dgm:pt>
    <dgm:pt modelId="{6A5652A7-71FC-4A76-9135-ADA30EE62743}" type="pres">
      <dgm:prSet presAssocID="{0421ECA6-854D-4A2F-887D-34F61D3225CE}" presName="composite2" presStyleCnt="0"/>
      <dgm:spPr/>
    </dgm:pt>
    <dgm:pt modelId="{02AF9DA7-2180-46D7-BE92-13B3ABA87B3D}" type="pres">
      <dgm:prSet presAssocID="{0421ECA6-854D-4A2F-887D-34F61D3225CE}" presName="background2" presStyleLbl="node2" presStyleIdx="1" presStyleCnt="4"/>
      <dgm:spPr>
        <a:solidFill>
          <a:schemeClr val="accent1"/>
        </a:solidFill>
      </dgm:spPr>
    </dgm:pt>
    <dgm:pt modelId="{D9301044-7B45-4780-8AE7-A56EDC494560}" type="pres">
      <dgm:prSet presAssocID="{0421ECA6-854D-4A2F-887D-34F61D3225CE}" presName="text2" presStyleLbl="fgAcc2" presStyleIdx="1" presStyleCnt="4">
        <dgm:presLayoutVars>
          <dgm:chPref val="3"/>
        </dgm:presLayoutVars>
      </dgm:prSet>
      <dgm:spPr/>
    </dgm:pt>
    <dgm:pt modelId="{FFA05E90-683C-415E-B9BC-E4E523010F28}" type="pres">
      <dgm:prSet presAssocID="{0421ECA6-854D-4A2F-887D-34F61D3225CE}" presName="hierChild3" presStyleCnt="0"/>
      <dgm:spPr/>
    </dgm:pt>
    <dgm:pt modelId="{263F763B-2A82-402C-BDD8-05A423541088}" type="pres">
      <dgm:prSet presAssocID="{4BFE7F3B-A792-4F60-A974-3C66C4891E15}" presName="Name10" presStyleLbl="parChTrans1D2" presStyleIdx="2" presStyleCnt="4"/>
      <dgm:spPr/>
    </dgm:pt>
    <dgm:pt modelId="{70D51267-1EF7-4194-9707-FC3027C16F74}" type="pres">
      <dgm:prSet presAssocID="{E2DBE4D9-1EA1-4B5F-B4E2-257841ED6FC0}" presName="hierRoot2" presStyleCnt="0"/>
      <dgm:spPr/>
    </dgm:pt>
    <dgm:pt modelId="{435EDFF5-76A9-4D5C-B080-27BB14E17821}" type="pres">
      <dgm:prSet presAssocID="{E2DBE4D9-1EA1-4B5F-B4E2-257841ED6FC0}" presName="composite2" presStyleCnt="0"/>
      <dgm:spPr/>
    </dgm:pt>
    <dgm:pt modelId="{964DA90E-8460-43AE-B0C9-2C127F84C41C}" type="pres">
      <dgm:prSet presAssocID="{E2DBE4D9-1EA1-4B5F-B4E2-257841ED6FC0}" presName="background2" presStyleLbl="node2" presStyleIdx="2" presStyleCnt="4"/>
      <dgm:spPr>
        <a:solidFill>
          <a:schemeClr val="accent1"/>
        </a:solidFill>
      </dgm:spPr>
    </dgm:pt>
    <dgm:pt modelId="{81F83829-AF22-435B-BEF4-A0944D6C2E12}" type="pres">
      <dgm:prSet presAssocID="{E2DBE4D9-1EA1-4B5F-B4E2-257841ED6FC0}" presName="text2" presStyleLbl="fgAcc2" presStyleIdx="2" presStyleCnt="4">
        <dgm:presLayoutVars>
          <dgm:chPref val="3"/>
        </dgm:presLayoutVars>
      </dgm:prSet>
      <dgm:spPr/>
    </dgm:pt>
    <dgm:pt modelId="{8982E5DA-47F9-438A-A50C-6BC8FADC786B}" type="pres">
      <dgm:prSet presAssocID="{E2DBE4D9-1EA1-4B5F-B4E2-257841ED6FC0}" presName="hierChild3" presStyleCnt="0"/>
      <dgm:spPr/>
    </dgm:pt>
    <dgm:pt modelId="{E3B142E2-A5EB-4A87-810F-6C8855C2B5F7}" type="pres">
      <dgm:prSet presAssocID="{2C5951F4-3D8E-49E3-8F7C-E514D9EE04C9}" presName="Name10" presStyleLbl="parChTrans1D2" presStyleIdx="3" presStyleCnt="4"/>
      <dgm:spPr/>
    </dgm:pt>
    <dgm:pt modelId="{75850F42-5EBB-44C3-AD12-AC89EB2EEF61}" type="pres">
      <dgm:prSet presAssocID="{A79B0B7F-0A5D-4937-9435-E9E9BEB746A2}" presName="hierRoot2" presStyleCnt="0"/>
      <dgm:spPr/>
    </dgm:pt>
    <dgm:pt modelId="{BFBE8D58-0D3F-4DF7-AA54-9B76F3A81498}" type="pres">
      <dgm:prSet presAssocID="{A79B0B7F-0A5D-4937-9435-E9E9BEB746A2}" presName="composite2" presStyleCnt="0"/>
      <dgm:spPr/>
    </dgm:pt>
    <dgm:pt modelId="{03413985-6AB9-492C-B823-4E2DFFE97AE7}" type="pres">
      <dgm:prSet presAssocID="{A79B0B7F-0A5D-4937-9435-E9E9BEB746A2}" presName="background2" presStyleLbl="node2" presStyleIdx="3" presStyleCnt="4"/>
      <dgm:spPr>
        <a:solidFill>
          <a:schemeClr val="accent1"/>
        </a:solidFill>
      </dgm:spPr>
    </dgm:pt>
    <dgm:pt modelId="{23397E8B-76E4-459C-99AC-9B67892CC98E}" type="pres">
      <dgm:prSet presAssocID="{A79B0B7F-0A5D-4937-9435-E9E9BEB746A2}" presName="text2" presStyleLbl="fgAcc2" presStyleIdx="3" presStyleCnt="4">
        <dgm:presLayoutVars>
          <dgm:chPref val="3"/>
        </dgm:presLayoutVars>
      </dgm:prSet>
      <dgm:spPr/>
    </dgm:pt>
    <dgm:pt modelId="{9D1CDECE-AF64-40FB-BE44-ABCD8B4C0CC9}" type="pres">
      <dgm:prSet presAssocID="{A79B0B7F-0A5D-4937-9435-E9E9BEB746A2}" presName="hierChild3" presStyleCnt="0"/>
      <dgm:spPr/>
    </dgm:pt>
  </dgm:ptLst>
  <dgm:cxnLst>
    <dgm:cxn modelId="{B4564C0B-B985-40A6-B8DB-E1B799657325}" srcId="{13687DA6-2482-45DE-AE4D-70368AB9BC9A}" destId="{0421ECA6-854D-4A2F-887D-34F61D3225CE}" srcOrd="1" destOrd="0" parTransId="{2668FA85-EFDB-4C04-A78C-1A80A0DC516E}" sibTransId="{83D39453-2DDE-41F4-B406-AFDCA27CC062}"/>
    <dgm:cxn modelId="{7B59B00B-3C27-4F61-B5CA-F06591201181}" type="presOf" srcId="{916E66C7-BB3B-43AC-9F91-E61AAF16AC7E}" destId="{4402F5D7-A35C-4C79-B6CA-6E1C47A722B2}" srcOrd="0" destOrd="0" presId="urn:microsoft.com/office/officeart/2005/8/layout/hierarchy1"/>
    <dgm:cxn modelId="{B3F01325-2AF8-482D-817E-EFD0C0D0DC4C}" type="presOf" srcId="{E2DBE4D9-1EA1-4B5F-B4E2-257841ED6FC0}" destId="{81F83829-AF22-435B-BEF4-A0944D6C2E12}" srcOrd="0" destOrd="0" presId="urn:microsoft.com/office/officeart/2005/8/layout/hierarchy1"/>
    <dgm:cxn modelId="{87FA142D-5F50-4A1D-9DE4-C5A373BCED80}" type="presOf" srcId="{13687DA6-2482-45DE-AE4D-70368AB9BC9A}" destId="{89E50E3A-1471-42EF-97E9-9C3C85A89880}" srcOrd="0" destOrd="0" presId="urn:microsoft.com/office/officeart/2005/8/layout/hierarchy1"/>
    <dgm:cxn modelId="{6D16CB5C-9115-4CCC-A921-0F8FF8893810}" type="presOf" srcId="{2C5951F4-3D8E-49E3-8F7C-E514D9EE04C9}" destId="{E3B142E2-A5EB-4A87-810F-6C8855C2B5F7}" srcOrd="0" destOrd="0" presId="urn:microsoft.com/office/officeart/2005/8/layout/hierarchy1"/>
    <dgm:cxn modelId="{78F46065-EDE1-4526-82B7-D5F04A30AE58}" type="presOf" srcId="{0421ECA6-854D-4A2F-887D-34F61D3225CE}" destId="{D9301044-7B45-4780-8AE7-A56EDC494560}" srcOrd="0" destOrd="0" presId="urn:microsoft.com/office/officeart/2005/8/layout/hierarchy1"/>
    <dgm:cxn modelId="{689EE95A-DEE1-44CF-98B1-6B0F0B387A71}" srcId="{13687DA6-2482-45DE-AE4D-70368AB9BC9A}" destId="{DB2B5873-EA92-444E-84A5-9D2CFF6A43B2}" srcOrd="0" destOrd="0" parTransId="{15B3FDEE-C58C-44C8-A18B-35E09F8851E4}" sibTransId="{F6DB2D96-3DBD-48A0-B6C3-48DF90D6F81F}"/>
    <dgm:cxn modelId="{51E10BA6-4765-4BF3-9699-998F0A34A90A}" type="presOf" srcId="{15B3FDEE-C58C-44C8-A18B-35E09F8851E4}" destId="{DC18C84F-6CF6-4A05-89CE-ABEC33B56BB1}" srcOrd="0" destOrd="0" presId="urn:microsoft.com/office/officeart/2005/8/layout/hierarchy1"/>
    <dgm:cxn modelId="{4E31E8A7-7C16-4BF7-8D82-569E8059C11C}" type="presOf" srcId="{DB2B5873-EA92-444E-84A5-9D2CFF6A43B2}" destId="{FC477898-B203-47C0-BBAB-5829A640F4BC}" srcOrd="0" destOrd="0" presId="urn:microsoft.com/office/officeart/2005/8/layout/hierarchy1"/>
    <dgm:cxn modelId="{5C8339B3-DAE4-4F57-A671-6FEC67759FCD}" srcId="{13687DA6-2482-45DE-AE4D-70368AB9BC9A}" destId="{A79B0B7F-0A5D-4937-9435-E9E9BEB746A2}" srcOrd="3" destOrd="0" parTransId="{2C5951F4-3D8E-49E3-8F7C-E514D9EE04C9}" sibTransId="{CBBE0E9C-F8E4-4242-ADB9-1693127A2E44}"/>
    <dgm:cxn modelId="{5EBFA2B4-B303-4CB8-BCC4-926E49496032}" type="presOf" srcId="{A79B0B7F-0A5D-4937-9435-E9E9BEB746A2}" destId="{23397E8B-76E4-459C-99AC-9B67892CC98E}" srcOrd="0" destOrd="0" presId="urn:microsoft.com/office/officeart/2005/8/layout/hierarchy1"/>
    <dgm:cxn modelId="{EF75E0D2-A2CA-456F-B325-C6739862715A}" srcId="{916E66C7-BB3B-43AC-9F91-E61AAF16AC7E}" destId="{13687DA6-2482-45DE-AE4D-70368AB9BC9A}" srcOrd="0" destOrd="0" parTransId="{2DDA9556-C424-49E6-A644-9DEC2FFA919F}" sibTransId="{890C937B-7258-412B-8113-D74EE4CC9B5F}"/>
    <dgm:cxn modelId="{02FACAEA-4CD0-47F4-BBA2-39B59DBDAC23}" type="presOf" srcId="{2668FA85-EFDB-4C04-A78C-1A80A0DC516E}" destId="{69026B05-554F-4E20-94BB-C353F535753C}" srcOrd="0" destOrd="0" presId="urn:microsoft.com/office/officeart/2005/8/layout/hierarchy1"/>
    <dgm:cxn modelId="{63B75BED-3360-4518-B2B5-8002F566DE23}" type="presOf" srcId="{4BFE7F3B-A792-4F60-A974-3C66C4891E15}" destId="{263F763B-2A82-402C-BDD8-05A423541088}" srcOrd="0" destOrd="0" presId="urn:microsoft.com/office/officeart/2005/8/layout/hierarchy1"/>
    <dgm:cxn modelId="{D06292F9-6D53-4038-86F4-036930BF0231}" srcId="{13687DA6-2482-45DE-AE4D-70368AB9BC9A}" destId="{E2DBE4D9-1EA1-4B5F-B4E2-257841ED6FC0}" srcOrd="2" destOrd="0" parTransId="{4BFE7F3B-A792-4F60-A974-3C66C4891E15}" sibTransId="{2533BD5C-97B7-4F66-8063-644E4A01810A}"/>
    <dgm:cxn modelId="{656B6DAE-8101-45EE-98BE-BF9E88B3BA03}" type="presParOf" srcId="{4402F5D7-A35C-4C79-B6CA-6E1C47A722B2}" destId="{4495D35B-E054-4A6B-95A2-EAD08638E837}" srcOrd="0" destOrd="0" presId="urn:microsoft.com/office/officeart/2005/8/layout/hierarchy1"/>
    <dgm:cxn modelId="{0EB37581-4915-42F2-AE22-422AF9BD56F5}" type="presParOf" srcId="{4495D35B-E054-4A6B-95A2-EAD08638E837}" destId="{F9A50982-5280-47DB-9409-C7086A0FAD13}" srcOrd="0" destOrd="0" presId="urn:microsoft.com/office/officeart/2005/8/layout/hierarchy1"/>
    <dgm:cxn modelId="{907522F2-058F-46AA-9CF6-C8164967BE53}" type="presParOf" srcId="{F9A50982-5280-47DB-9409-C7086A0FAD13}" destId="{1095F123-5E06-40EE-861D-2C0AE26291C9}" srcOrd="0" destOrd="0" presId="urn:microsoft.com/office/officeart/2005/8/layout/hierarchy1"/>
    <dgm:cxn modelId="{E649B4FE-EBDB-4694-A18E-B23753D8624D}" type="presParOf" srcId="{F9A50982-5280-47DB-9409-C7086A0FAD13}" destId="{89E50E3A-1471-42EF-97E9-9C3C85A89880}" srcOrd="1" destOrd="0" presId="urn:microsoft.com/office/officeart/2005/8/layout/hierarchy1"/>
    <dgm:cxn modelId="{FBE4383A-F74C-4756-8124-C2149725E6DF}" type="presParOf" srcId="{4495D35B-E054-4A6B-95A2-EAD08638E837}" destId="{DD52379B-37A4-45B2-9C3D-7ACE46D1AC06}" srcOrd="1" destOrd="0" presId="urn:microsoft.com/office/officeart/2005/8/layout/hierarchy1"/>
    <dgm:cxn modelId="{040167F4-0EFA-4850-BE27-44B6B3FAE9A7}" type="presParOf" srcId="{DD52379B-37A4-45B2-9C3D-7ACE46D1AC06}" destId="{DC18C84F-6CF6-4A05-89CE-ABEC33B56BB1}" srcOrd="0" destOrd="0" presId="urn:microsoft.com/office/officeart/2005/8/layout/hierarchy1"/>
    <dgm:cxn modelId="{FB465C56-D7E8-42AF-B0CF-213393BC5620}" type="presParOf" srcId="{DD52379B-37A4-45B2-9C3D-7ACE46D1AC06}" destId="{9A5949C6-6D99-496B-ACEB-62CDE0CCC41E}" srcOrd="1" destOrd="0" presId="urn:microsoft.com/office/officeart/2005/8/layout/hierarchy1"/>
    <dgm:cxn modelId="{C34D2A76-07E8-4FE9-AB70-707842A538B4}" type="presParOf" srcId="{9A5949C6-6D99-496B-ACEB-62CDE0CCC41E}" destId="{1ABD7384-6121-4180-AA7D-7AA0CEB483CA}" srcOrd="0" destOrd="0" presId="urn:microsoft.com/office/officeart/2005/8/layout/hierarchy1"/>
    <dgm:cxn modelId="{A9FD80B2-DCF5-46C5-87AD-77355265ECD2}" type="presParOf" srcId="{1ABD7384-6121-4180-AA7D-7AA0CEB483CA}" destId="{F6EABF77-A420-4323-9FD1-2A6DC8E2BD13}" srcOrd="0" destOrd="0" presId="urn:microsoft.com/office/officeart/2005/8/layout/hierarchy1"/>
    <dgm:cxn modelId="{6E57FE19-074A-4A0B-91D3-2D0CF5175647}" type="presParOf" srcId="{1ABD7384-6121-4180-AA7D-7AA0CEB483CA}" destId="{FC477898-B203-47C0-BBAB-5829A640F4BC}" srcOrd="1" destOrd="0" presId="urn:microsoft.com/office/officeart/2005/8/layout/hierarchy1"/>
    <dgm:cxn modelId="{D4361C28-4BD0-40DB-A7D3-E74521DFC063}" type="presParOf" srcId="{9A5949C6-6D99-496B-ACEB-62CDE0CCC41E}" destId="{E16B51E3-4147-4AE6-A0C0-173DB31FF26D}" srcOrd="1" destOrd="0" presId="urn:microsoft.com/office/officeart/2005/8/layout/hierarchy1"/>
    <dgm:cxn modelId="{D1ABAE82-37E4-445D-9E4C-F6A95C6C075B}" type="presParOf" srcId="{DD52379B-37A4-45B2-9C3D-7ACE46D1AC06}" destId="{69026B05-554F-4E20-94BB-C353F535753C}" srcOrd="2" destOrd="0" presId="urn:microsoft.com/office/officeart/2005/8/layout/hierarchy1"/>
    <dgm:cxn modelId="{3D88DDBB-904C-45D2-AAF9-C2ADB462D3BD}" type="presParOf" srcId="{DD52379B-37A4-45B2-9C3D-7ACE46D1AC06}" destId="{51E477F1-2002-411D-B05F-37F1E9C63C96}" srcOrd="3" destOrd="0" presId="urn:microsoft.com/office/officeart/2005/8/layout/hierarchy1"/>
    <dgm:cxn modelId="{C03AF0EE-22ED-4DA0-B99E-19AE09C3189D}" type="presParOf" srcId="{51E477F1-2002-411D-B05F-37F1E9C63C96}" destId="{6A5652A7-71FC-4A76-9135-ADA30EE62743}" srcOrd="0" destOrd="0" presId="urn:microsoft.com/office/officeart/2005/8/layout/hierarchy1"/>
    <dgm:cxn modelId="{C43C83B5-BEC6-4371-9CD8-A7789B97F8F0}" type="presParOf" srcId="{6A5652A7-71FC-4A76-9135-ADA30EE62743}" destId="{02AF9DA7-2180-46D7-BE92-13B3ABA87B3D}" srcOrd="0" destOrd="0" presId="urn:microsoft.com/office/officeart/2005/8/layout/hierarchy1"/>
    <dgm:cxn modelId="{E9D992E6-2DF9-458C-9C65-70EDBD81C66A}" type="presParOf" srcId="{6A5652A7-71FC-4A76-9135-ADA30EE62743}" destId="{D9301044-7B45-4780-8AE7-A56EDC494560}" srcOrd="1" destOrd="0" presId="urn:microsoft.com/office/officeart/2005/8/layout/hierarchy1"/>
    <dgm:cxn modelId="{4ABC08E8-B850-4C5B-A967-62B22AFA1C3A}" type="presParOf" srcId="{51E477F1-2002-411D-B05F-37F1E9C63C96}" destId="{FFA05E90-683C-415E-B9BC-E4E523010F28}" srcOrd="1" destOrd="0" presId="urn:microsoft.com/office/officeart/2005/8/layout/hierarchy1"/>
    <dgm:cxn modelId="{DDB46A95-6775-4E19-B0B2-E2CF0AAD83B3}" type="presParOf" srcId="{DD52379B-37A4-45B2-9C3D-7ACE46D1AC06}" destId="{263F763B-2A82-402C-BDD8-05A423541088}" srcOrd="4" destOrd="0" presId="urn:microsoft.com/office/officeart/2005/8/layout/hierarchy1"/>
    <dgm:cxn modelId="{EF8A35FE-83A7-422F-A945-BAD00BAD381A}" type="presParOf" srcId="{DD52379B-37A4-45B2-9C3D-7ACE46D1AC06}" destId="{70D51267-1EF7-4194-9707-FC3027C16F74}" srcOrd="5" destOrd="0" presId="urn:microsoft.com/office/officeart/2005/8/layout/hierarchy1"/>
    <dgm:cxn modelId="{881FBC28-EE52-4E26-89F9-B9FB36C19CED}" type="presParOf" srcId="{70D51267-1EF7-4194-9707-FC3027C16F74}" destId="{435EDFF5-76A9-4D5C-B080-27BB14E17821}" srcOrd="0" destOrd="0" presId="urn:microsoft.com/office/officeart/2005/8/layout/hierarchy1"/>
    <dgm:cxn modelId="{D2F10EC6-8B79-44A5-93EF-5067B8CA95EC}" type="presParOf" srcId="{435EDFF5-76A9-4D5C-B080-27BB14E17821}" destId="{964DA90E-8460-43AE-B0C9-2C127F84C41C}" srcOrd="0" destOrd="0" presId="urn:microsoft.com/office/officeart/2005/8/layout/hierarchy1"/>
    <dgm:cxn modelId="{8115AFFB-B3DB-489E-89DE-C829D601080B}" type="presParOf" srcId="{435EDFF5-76A9-4D5C-B080-27BB14E17821}" destId="{81F83829-AF22-435B-BEF4-A0944D6C2E12}" srcOrd="1" destOrd="0" presId="urn:microsoft.com/office/officeart/2005/8/layout/hierarchy1"/>
    <dgm:cxn modelId="{A8B5DE65-7661-41C1-9EB8-05365C91D514}" type="presParOf" srcId="{70D51267-1EF7-4194-9707-FC3027C16F74}" destId="{8982E5DA-47F9-438A-A50C-6BC8FADC786B}" srcOrd="1" destOrd="0" presId="urn:microsoft.com/office/officeart/2005/8/layout/hierarchy1"/>
    <dgm:cxn modelId="{2C2A1CB8-5CDA-4E37-88EC-FB621B2891D6}" type="presParOf" srcId="{DD52379B-37A4-45B2-9C3D-7ACE46D1AC06}" destId="{E3B142E2-A5EB-4A87-810F-6C8855C2B5F7}" srcOrd="6" destOrd="0" presId="urn:microsoft.com/office/officeart/2005/8/layout/hierarchy1"/>
    <dgm:cxn modelId="{E4B3D299-73B1-4B3E-9CF3-95D63FC0B3E8}" type="presParOf" srcId="{DD52379B-37A4-45B2-9C3D-7ACE46D1AC06}" destId="{75850F42-5EBB-44C3-AD12-AC89EB2EEF61}" srcOrd="7" destOrd="0" presId="urn:microsoft.com/office/officeart/2005/8/layout/hierarchy1"/>
    <dgm:cxn modelId="{ED687EE9-5450-4D5A-8C6F-63481EE439F9}" type="presParOf" srcId="{75850F42-5EBB-44C3-AD12-AC89EB2EEF61}" destId="{BFBE8D58-0D3F-4DF7-AA54-9B76F3A81498}" srcOrd="0" destOrd="0" presId="urn:microsoft.com/office/officeart/2005/8/layout/hierarchy1"/>
    <dgm:cxn modelId="{F908B90C-3349-465A-B874-ED8C46344B5E}" type="presParOf" srcId="{BFBE8D58-0D3F-4DF7-AA54-9B76F3A81498}" destId="{03413985-6AB9-492C-B823-4E2DFFE97AE7}" srcOrd="0" destOrd="0" presId="urn:microsoft.com/office/officeart/2005/8/layout/hierarchy1"/>
    <dgm:cxn modelId="{D40253B9-272B-42E8-9740-DE9B96B99C8D}" type="presParOf" srcId="{BFBE8D58-0D3F-4DF7-AA54-9B76F3A81498}" destId="{23397E8B-76E4-459C-99AC-9B67892CC98E}" srcOrd="1" destOrd="0" presId="urn:microsoft.com/office/officeart/2005/8/layout/hierarchy1"/>
    <dgm:cxn modelId="{269124C5-9038-453B-93A8-15B8ABCBDF85}" type="presParOf" srcId="{75850F42-5EBB-44C3-AD12-AC89EB2EEF61}" destId="{9D1CDECE-AF64-40FB-BE44-ABCD8B4C0CC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B6FF40-7213-4F56-9673-B61943E3C4F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862BFD3-29D7-473C-BE97-D5A3216F1EA0}">
      <dgm:prSet/>
      <dgm:spPr/>
      <dgm:t>
        <a:bodyPr/>
        <a:lstStyle/>
        <a:p>
          <a:r>
            <a:rPr lang="en-US" dirty="0"/>
            <a:t>Established in 2008, the National Elementary Honor Society (NEHS) is a program of and administered by the National Association of Secondary School Principals. </a:t>
          </a:r>
        </a:p>
      </dgm:t>
    </dgm:pt>
    <dgm:pt modelId="{CCBF2C40-778C-41F5-B498-C60E37B096A5}" type="parTrans" cxnId="{F27251FE-EA46-4394-A533-2299CA831B51}">
      <dgm:prSet/>
      <dgm:spPr/>
      <dgm:t>
        <a:bodyPr/>
        <a:lstStyle/>
        <a:p>
          <a:endParaRPr lang="en-US"/>
        </a:p>
      </dgm:t>
    </dgm:pt>
    <dgm:pt modelId="{E66A2143-88DE-46DE-8A0D-A083FC8D09FB}" type="sibTrans" cxnId="{F27251FE-EA46-4394-A533-2299CA831B51}">
      <dgm:prSet/>
      <dgm:spPr/>
      <dgm:t>
        <a:bodyPr/>
        <a:lstStyle/>
        <a:p>
          <a:endParaRPr lang="en-US"/>
        </a:p>
      </dgm:t>
    </dgm:pt>
    <dgm:pt modelId="{474ACCBC-1BE4-4985-94D8-C45D3C1277DE}">
      <dgm:prSet/>
      <dgm:spPr/>
      <dgm:t>
        <a:bodyPr/>
        <a:lstStyle/>
        <a:p>
          <a:r>
            <a:rPr lang="en-US" b="0" i="0"/>
            <a:t>The purpose of this organization shall be to recognize students for their outstanding academic achievement and demonstrated personal responsibility, to provide service to the school and community, and to develop leadership skills in the students of elementary schools.</a:t>
          </a:r>
          <a:endParaRPr lang="en-US"/>
        </a:p>
      </dgm:t>
    </dgm:pt>
    <dgm:pt modelId="{923D344F-31CC-4D4A-9D64-23600F35EE46}" type="parTrans" cxnId="{7D558950-7F37-467C-9A9F-FCC2D0BBA988}">
      <dgm:prSet/>
      <dgm:spPr/>
      <dgm:t>
        <a:bodyPr/>
        <a:lstStyle/>
        <a:p>
          <a:endParaRPr lang="en-US"/>
        </a:p>
      </dgm:t>
    </dgm:pt>
    <dgm:pt modelId="{799243E8-588F-4117-A940-9234C814A1AD}" type="sibTrans" cxnId="{7D558950-7F37-467C-9A9F-FCC2D0BBA988}">
      <dgm:prSet/>
      <dgm:spPr/>
      <dgm:t>
        <a:bodyPr/>
        <a:lstStyle/>
        <a:p>
          <a:endParaRPr lang="en-US"/>
        </a:p>
      </dgm:t>
    </dgm:pt>
    <dgm:pt modelId="{4B78E429-78A2-4569-853E-51F9CD63553F}" type="pres">
      <dgm:prSet presAssocID="{12B6FF40-7213-4F56-9673-B61943E3C4F1}" presName="hierChild1" presStyleCnt="0">
        <dgm:presLayoutVars>
          <dgm:chPref val="1"/>
          <dgm:dir/>
          <dgm:animOne val="branch"/>
          <dgm:animLvl val="lvl"/>
          <dgm:resizeHandles/>
        </dgm:presLayoutVars>
      </dgm:prSet>
      <dgm:spPr/>
    </dgm:pt>
    <dgm:pt modelId="{FE44D2B4-DEC3-40AD-9E86-98C13CE0802A}" type="pres">
      <dgm:prSet presAssocID="{C862BFD3-29D7-473C-BE97-D5A3216F1EA0}" presName="hierRoot1" presStyleCnt="0"/>
      <dgm:spPr/>
    </dgm:pt>
    <dgm:pt modelId="{B87D1253-445F-47ED-925D-2FC98484F9BA}" type="pres">
      <dgm:prSet presAssocID="{C862BFD3-29D7-473C-BE97-D5A3216F1EA0}" presName="composite" presStyleCnt="0"/>
      <dgm:spPr/>
    </dgm:pt>
    <dgm:pt modelId="{11FD0498-94CB-4782-B35F-00DB4AD84E5D}" type="pres">
      <dgm:prSet presAssocID="{C862BFD3-29D7-473C-BE97-D5A3216F1EA0}" presName="background" presStyleLbl="node0" presStyleIdx="0" presStyleCnt="2"/>
      <dgm:spPr/>
    </dgm:pt>
    <dgm:pt modelId="{BCFF01E0-BC4C-4274-BAED-766F5511F0EF}" type="pres">
      <dgm:prSet presAssocID="{C862BFD3-29D7-473C-BE97-D5A3216F1EA0}" presName="text" presStyleLbl="fgAcc0" presStyleIdx="0" presStyleCnt="2">
        <dgm:presLayoutVars>
          <dgm:chPref val="3"/>
        </dgm:presLayoutVars>
      </dgm:prSet>
      <dgm:spPr/>
    </dgm:pt>
    <dgm:pt modelId="{F67E646D-F660-4AE4-8F69-FE0A1F901783}" type="pres">
      <dgm:prSet presAssocID="{C862BFD3-29D7-473C-BE97-D5A3216F1EA0}" presName="hierChild2" presStyleCnt="0"/>
      <dgm:spPr/>
    </dgm:pt>
    <dgm:pt modelId="{7EEFE558-D21C-491E-B360-3B1A65A162FA}" type="pres">
      <dgm:prSet presAssocID="{474ACCBC-1BE4-4985-94D8-C45D3C1277DE}" presName="hierRoot1" presStyleCnt="0"/>
      <dgm:spPr/>
    </dgm:pt>
    <dgm:pt modelId="{577B5804-D686-47D7-8F62-766DEB84BE74}" type="pres">
      <dgm:prSet presAssocID="{474ACCBC-1BE4-4985-94D8-C45D3C1277DE}" presName="composite" presStyleCnt="0"/>
      <dgm:spPr/>
    </dgm:pt>
    <dgm:pt modelId="{819E988B-1715-48BC-A041-7D3EF6F7FE05}" type="pres">
      <dgm:prSet presAssocID="{474ACCBC-1BE4-4985-94D8-C45D3C1277DE}" presName="background" presStyleLbl="node0" presStyleIdx="1" presStyleCnt="2"/>
      <dgm:spPr/>
    </dgm:pt>
    <dgm:pt modelId="{778A13F5-63E3-4943-874F-616E2DC39B84}" type="pres">
      <dgm:prSet presAssocID="{474ACCBC-1BE4-4985-94D8-C45D3C1277DE}" presName="text" presStyleLbl="fgAcc0" presStyleIdx="1" presStyleCnt="2">
        <dgm:presLayoutVars>
          <dgm:chPref val="3"/>
        </dgm:presLayoutVars>
      </dgm:prSet>
      <dgm:spPr/>
    </dgm:pt>
    <dgm:pt modelId="{D5192737-823A-405D-8068-B94E28179A85}" type="pres">
      <dgm:prSet presAssocID="{474ACCBC-1BE4-4985-94D8-C45D3C1277DE}" presName="hierChild2" presStyleCnt="0"/>
      <dgm:spPr/>
    </dgm:pt>
  </dgm:ptLst>
  <dgm:cxnLst>
    <dgm:cxn modelId="{3A86480F-770E-414C-AD41-29C26268CDC6}" type="presOf" srcId="{C862BFD3-29D7-473C-BE97-D5A3216F1EA0}" destId="{BCFF01E0-BC4C-4274-BAED-766F5511F0EF}" srcOrd="0" destOrd="0" presId="urn:microsoft.com/office/officeart/2005/8/layout/hierarchy1"/>
    <dgm:cxn modelId="{7D558950-7F37-467C-9A9F-FCC2D0BBA988}" srcId="{12B6FF40-7213-4F56-9673-B61943E3C4F1}" destId="{474ACCBC-1BE4-4985-94D8-C45D3C1277DE}" srcOrd="1" destOrd="0" parTransId="{923D344F-31CC-4D4A-9D64-23600F35EE46}" sibTransId="{799243E8-588F-4117-A940-9234C814A1AD}"/>
    <dgm:cxn modelId="{747E3291-4ACF-4F40-A9A5-41855C9DC061}" type="presOf" srcId="{474ACCBC-1BE4-4985-94D8-C45D3C1277DE}" destId="{778A13F5-63E3-4943-874F-616E2DC39B84}" srcOrd="0" destOrd="0" presId="urn:microsoft.com/office/officeart/2005/8/layout/hierarchy1"/>
    <dgm:cxn modelId="{DC7C3DDF-A675-4B3B-A2C2-C884A8D7DC76}" type="presOf" srcId="{12B6FF40-7213-4F56-9673-B61943E3C4F1}" destId="{4B78E429-78A2-4569-853E-51F9CD63553F}" srcOrd="0" destOrd="0" presId="urn:microsoft.com/office/officeart/2005/8/layout/hierarchy1"/>
    <dgm:cxn modelId="{F27251FE-EA46-4394-A533-2299CA831B51}" srcId="{12B6FF40-7213-4F56-9673-B61943E3C4F1}" destId="{C862BFD3-29D7-473C-BE97-D5A3216F1EA0}" srcOrd="0" destOrd="0" parTransId="{CCBF2C40-778C-41F5-B498-C60E37B096A5}" sibTransId="{E66A2143-88DE-46DE-8A0D-A083FC8D09FB}"/>
    <dgm:cxn modelId="{B003577D-0735-43B8-B0E5-9CC37ED60049}" type="presParOf" srcId="{4B78E429-78A2-4569-853E-51F9CD63553F}" destId="{FE44D2B4-DEC3-40AD-9E86-98C13CE0802A}" srcOrd="0" destOrd="0" presId="urn:microsoft.com/office/officeart/2005/8/layout/hierarchy1"/>
    <dgm:cxn modelId="{18D0DCDA-0439-4103-AB44-DC03A2A514B1}" type="presParOf" srcId="{FE44D2B4-DEC3-40AD-9E86-98C13CE0802A}" destId="{B87D1253-445F-47ED-925D-2FC98484F9BA}" srcOrd="0" destOrd="0" presId="urn:microsoft.com/office/officeart/2005/8/layout/hierarchy1"/>
    <dgm:cxn modelId="{4DC2674A-727F-4AC1-A402-85EE53FD89BC}" type="presParOf" srcId="{B87D1253-445F-47ED-925D-2FC98484F9BA}" destId="{11FD0498-94CB-4782-B35F-00DB4AD84E5D}" srcOrd="0" destOrd="0" presId="urn:microsoft.com/office/officeart/2005/8/layout/hierarchy1"/>
    <dgm:cxn modelId="{C4D6CC12-6013-4A2D-94AD-965DB6610D5E}" type="presParOf" srcId="{B87D1253-445F-47ED-925D-2FC98484F9BA}" destId="{BCFF01E0-BC4C-4274-BAED-766F5511F0EF}" srcOrd="1" destOrd="0" presId="urn:microsoft.com/office/officeart/2005/8/layout/hierarchy1"/>
    <dgm:cxn modelId="{97572551-34A5-4F00-B9C9-CF0ACB56637F}" type="presParOf" srcId="{FE44D2B4-DEC3-40AD-9E86-98C13CE0802A}" destId="{F67E646D-F660-4AE4-8F69-FE0A1F901783}" srcOrd="1" destOrd="0" presId="urn:microsoft.com/office/officeart/2005/8/layout/hierarchy1"/>
    <dgm:cxn modelId="{59BFA33A-C876-48C1-9EC0-A941B7C4FA3B}" type="presParOf" srcId="{4B78E429-78A2-4569-853E-51F9CD63553F}" destId="{7EEFE558-D21C-491E-B360-3B1A65A162FA}" srcOrd="1" destOrd="0" presId="urn:microsoft.com/office/officeart/2005/8/layout/hierarchy1"/>
    <dgm:cxn modelId="{19370F65-676A-4BF3-B3D6-1669D59046DE}" type="presParOf" srcId="{7EEFE558-D21C-491E-B360-3B1A65A162FA}" destId="{577B5804-D686-47D7-8F62-766DEB84BE74}" srcOrd="0" destOrd="0" presId="urn:microsoft.com/office/officeart/2005/8/layout/hierarchy1"/>
    <dgm:cxn modelId="{D81032C3-3565-4DC8-AB80-EFC23D95E206}" type="presParOf" srcId="{577B5804-D686-47D7-8F62-766DEB84BE74}" destId="{819E988B-1715-48BC-A041-7D3EF6F7FE05}" srcOrd="0" destOrd="0" presId="urn:microsoft.com/office/officeart/2005/8/layout/hierarchy1"/>
    <dgm:cxn modelId="{C8BC1372-D649-45DB-B634-346C3EBC0F37}" type="presParOf" srcId="{577B5804-D686-47D7-8F62-766DEB84BE74}" destId="{778A13F5-63E3-4943-874F-616E2DC39B84}" srcOrd="1" destOrd="0" presId="urn:microsoft.com/office/officeart/2005/8/layout/hierarchy1"/>
    <dgm:cxn modelId="{2D6D9C3C-298B-469B-BE47-5CE55F5C7A0F}" type="presParOf" srcId="{7EEFE558-D21C-491E-B360-3B1A65A162FA}" destId="{D5192737-823A-405D-8068-B94E28179A8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6E3F4C-450D-4DAD-AEA8-B19A33FDAE20}" type="doc">
      <dgm:prSet loTypeId="urn:microsoft.com/office/officeart/2018/5/layout/IconLeafLabelList" loCatId="icon" qsTypeId="urn:microsoft.com/office/officeart/2005/8/quickstyle/simple1" qsCatId="simple" csTypeId="urn:microsoft.com/office/officeart/2018/5/colors/Iconchunking_coloredtext_accent1_2" csCatId="accent1" phldr="1"/>
      <dgm:spPr/>
      <dgm:t>
        <a:bodyPr/>
        <a:lstStyle/>
        <a:p>
          <a:endParaRPr lang="en-US"/>
        </a:p>
      </dgm:t>
    </dgm:pt>
    <dgm:pt modelId="{C95D1AA6-8690-4DFF-BB4B-49B10C9ECE7E}">
      <dgm:prSet/>
      <dgm:spPr/>
      <dgm:t>
        <a:bodyPr/>
        <a:lstStyle/>
        <a:p>
          <a:pPr>
            <a:defRPr cap="all"/>
          </a:pPr>
          <a:r>
            <a:rPr lang="en-US"/>
            <a:t>Invoices are mailed to principals by NASSP each spring, and email reminders are sent to advisers and principals.</a:t>
          </a:r>
        </a:p>
      </dgm:t>
    </dgm:pt>
    <dgm:pt modelId="{85AB0CA2-837A-4959-A6DA-89FFD8A9E8B2}" type="parTrans" cxnId="{EF52BC64-B488-4A59-8DCF-EC42FEB37580}">
      <dgm:prSet/>
      <dgm:spPr/>
      <dgm:t>
        <a:bodyPr/>
        <a:lstStyle/>
        <a:p>
          <a:endParaRPr lang="en-US"/>
        </a:p>
      </dgm:t>
    </dgm:pt>
    <dgm:pt modelId="{2440762F-AFC3-4735-A926-BE662771CD7E}" type="sibTrans" cxnId="{EF52BC64-B488-4A59-8DCF-EC42FEB37580}">
      <dgm:prSet/>
      <dgm:spPr/>
      <dgm:t>
        <a:bodyPr/>
        <a:lstStyle/>
        <a:p>
          <a:endParaRPr lang="en-US"/>
        </a:p>
      </dgm:t>
    </dgm:pt>
    <dgm:pt modelId="{1E6DB84B-CA3F-4002-8E00-CC638466F36A}">
      <dgm:prSet/>
      <dgm:spPr/>
      <dgm:t>
        <a:bodyPr/>
        <a:lstStyle/>
        <a:p>
          <a:pPr>
            <a:defRPr cap="all"/>
          </a:pPr>
          <a:r>
            <a:rPr lang="en-US"/>
            <a:t>Submit the invoice and annual payment by </a:t>
          </a:r>
          <a:r>
            <a:rPr lang="en-US" b="1"/>
            <a:t>June 30 </a:t>
          </a:r>
          <a:r>
            <a:rPr lang="en-US"/>
            <a:t>each year.</a:t>
          </a:r>
        </a:p>
      </dgm:t>
    </dgm:pt>
    <dgm:pt modelId="{B811E8E8-0928-4B7F-9FD3-F874FDF2BF6B}" type="parTrans" cxnId="{97B46C27-BCD9-4C8F-ACF3-6D2FD6AFB6B8}">
      <dgm:prSet/>
      <dgm:spPr/>
      <dgm:t>
        <a:bodyPr/>
        <a:lstStyle/>
        <a:p>
          <a:endParaRPr lang="en-US"/>
        </a:p>
      </dgm:t>
    </dgm:pt>
    <dgm:pt modelId="{0583B672-1DF6-496B-B1BC-1EA70F1FD3D7}" type="sibTrans" cxnId="{97B46C27-BCD9-4C8F-ACF3-6D2FD6AFB6B8}">
      <dgm:prSet/>
      <dgm:spPr/>
      <dgm:t>
        <a:bodyPr/>
        <a:lstStyle/>
        <a:p>
          <a:endParaRPr lang="en-US"/>
        </a:p>
      </dgm:t>
    </dgm:pt>
    <dgm:pt modelId="{6EF45EF0-ADED-4186-92F0-99FEB7070CD4}">
      <dgm:prSet/>
      <dgm:spPr/>
      <dgm:t>
        <a:bodyPr/>
        <a:lstStyle/>
        <a:p>
          <a:pPr>
            <a:defRPr cap="all"/>
          </a:pPr>
          <a:r>
            <a:rPr lang="en-US"/>
            <a:t>The membership year runs from </a:t>
          </a:r>
          <a:r>
            <a:rPr lang="en-US" b="1"/>
            <a:t>July 1 – June 30</a:t>
          </a:r>
          <a:r>
            <a:rPr lang="en-US"/>
            <a:t>.</a:t>
          </a:r>
        </a:p>
      </dgm:t>
    </dgm:pt>
    <dgm:pt modelId="{60051FCB-8740-47D4-9050-0671EA030B67}" type="parTrans" cxnId="{9062BABE-97C9-40F0-9420-A7B93E53414A}">
      <dgm:prSet/>
      <dgm:spPr/>
      <dgm:t>
        <a:bodyPr/>
        <a:lstStyle/>
        <a:p>
          <a:endParaRPr lang="en-US"/>
        </a:p>
      </dgm:t>
    </dgm:pt>
    <dgm:pt modelId="{BCCD3B05-EB22-455F-8D4B-DEE56E31CF51}" type="sibTrans" cxnId="{9062BABE-97C9-40F0-9420-A7B93E53414A}">
      <dgm:prSet/>
      <dgm:spPr/>
      <dgm:t>
        <a:bodyPr/>
        <a:lstStyle/>
        <a:p>
          <a:endParaRPr lang="en-US"/>
        </a:p>
      </dgm:t>
    </dgm:pt>
    <dgm:pt modelId="{DDDCF7AE-6FCC-416C-AC14-ABBF71094893}" type="pres">
      <dgm:prSet presAssocID="{126E3F4C-450D-4DAD-AEA8-B19A33FDAE20}" presName="root" presStyleCnt="0">
        <dgm:presLayoutVars>
          <dgm:dir/>
          <dgm:resizeHandles val="exact"/>
        </dgm:presLayoutVars>
      </dgm:prSet>
      <dgm:spPr/>
    </dgm:pt>
    <dgm:pt modelId="{80C31EDC-9FA0-4A6D-9E51-1CC7D0C2B58F}" type="pres">
      <dgm:prSet presAssocID="{C95D1AA6-8690-4DFF-BB4B-49B10C9ECE7E}" presName="compNode" presStyleCnt="0"/>
      <dgm:spPr/>
    </dgm:pt>
    <dgm:pt modelId="{511B6A3D-B812-42D2-AA49-B19DF5A2CD4C}" type="pres">
      <dgm:prSet presAssocID="{C95D1AA6-8690-4DFF-BB4B-49B10C9ECE7E}" presName="iconBgRect" presStyleLbl="bgShp" presStyleIdx="0" presStyleCnt="3"/>
      <dgm:spPr>
        <a:prstGeom prst="round2DiagRect">
          <a:avLst>
            <a:gd name="adj1" fmla="val 29727"/>
            <a:gd name="adj2" fmla="val 0"/>
          </a:avLst>
        </a:prstGeom>
      </dgm:spPr>
    </dgm:pt>
    <dgm:pt modelId="{049B021F-12E0-4AEF-89DE-37EB29AABC48}" type="pres">
      <dgm:prSet presAssocID="{C95D1AA6-8690-4DFF-BB4B-49B10C9ECE7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envelope"/>
        </a:ext>
      </dgm:extLst>
    </dgm:pt>
    <dgm:pt modelId="{F0CB13B4-98C8-4AD1-9BDC-6C4846C464DE}" type="pres">
      <dgm:prSet presAssocID="{C95D1AA6-8690-4DFF-BB4B-49B10C9ECE7E}" presName="spaceRect" presStyleCnt="0"/>
      <dgm:spPr/>
    </dgm:pt>
    <dgm:pt modelId="{FBF99719-8A0B-4465-BE74-FB38C9AA3CE3}" type="pres">
      <dgm:prSet presAssocID="{C95D1AA6-8690-4DFF-BB4B-49B10C9ECE7E}" presName="textRect" presStyleLbl="revTx" presStyleIdx="0" presStyleCnt="3">
        <dgm:presLayoutVars>
          <dgm:chMax val="1"/>
          <dgm:chPref val="1"/>
        </dgm:presLayoutVars>
      </dgm:prSet>
      <dgm:spPr/>
    </dgm:pt>
    <dgm:pt modelId="{6CCC8424-2C3B-47E8-8C8B-F46FDDA2EAAE}" type="pres">
      <dgm:prSet presAssocID="{2440762F-AFC3-4735-A926-BE662771CD7E}" presName="sibTrans" presStyleCnt="0"/>
      <dgm:spPr/>
    </dgm:pt>
    <dgm:pt modelId="{851D851F-639B-45EA-AFCB-49241F39D5B0}" type="pres">
      <dgm:prSet presAssocID="{1E6DB84B-CA3F-4002-8E00-CC638466F36A}" presName="compNode" presStyleCnt="0"/>
      <dgm:spPr/>
    </dgm:pt>
    <dgm:pt modelId="{788ECCD8-60E8-4E69-8ED9-4E327EC5B22F}" type="pres">
      <dgm:prSet presAssocID="{1E6DB84B-CA3F-4002-8E00-CC638466F36A}" presName="iconBgRect" presStyleLbl="bgShp" presStyleIdx="1" presStyleCnt="3"/>
      <dgm:spPr>
        <a:prstGeom prst="round2DiagRect">
          <a:avLst>
            <a:gd name="adj1" fmla="val 29727"/>
            <a:gd name="adj2" fmla="val 0"/>
          </a:avLst>
        </a:prstGeom>
      </dgm:spPr>
    </dgm:pt>
    <dgm:pt modelId="{86D352BE-D6CE-4FD4-ADF6-59B8936119ED}" type="pres">
      <dgm:prSet presAssocID="{1E6DB84B-CA3F-4002-8E00-CC638466F36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Check"/>
        </a:ext>
      </dgm:extLst>
    </dgm:pt>
    <dgm:pt modelId="{4EA24408-D150-42D7-8961-3E7097C0CC9D}" type="pres">
      <dgm:prSet presAssocID="{1E6DB84B-CA3F-4002-8E00-CC638466F36A}" presName="spaceRect" presStyleCnt="0"/>
      <dgm:spPr/>
    </dgm:pt>
    <dgm:pt modelId="{E429A77E-3158-45FE-AF70-B820F315C71D}" type="pres">
      <dgm:prSet presAssocID="{1E6DB84B-CA3F-4002-8E00-CC638466F36A}" presName="textRect" presStyleLbl="revTx" presStyleIdx="1" presStyleCnt="3">
        <dgm:presLayoutVars>
          <dgm:chMax val="1"/>
          <dgm:chPref val="1"/>
        </dgm:presLayoutVars>
      </dgm:prSet>
      <dgm:spPr/>
    </dgm:pt>
    <dgm:pt modelId="{DF94D063-4425-4E3A-A4CA-AF88916A7F7F}" type="pres">
      <dgm:prSet presAssocID="{0583B672-1DF6-496B-B1BC-1EA70F1FD3D7}" presName="sibTrans" presStyleCnt="0"/>
      <dgm:spPr/>
    </dgm:pt>
    <dgm:pt modelId="{E8E80CED-8359-46FF-8266-1C14C493EACA}" type="pres">
      <dgm:prSet presAssocID="{6EF45EF0-ADED-4186-92F0-99FEB7070CD4}" presName="compNode" presStyleCnt="0"/>
      <dgm:spPr/>
    </dgm:pt>
    <dgm:pt modelId="{297C2C96-35DA-4D42-B9A7-B63518D1B78D}" type="pres">
      <dgm:prSet presAssocID="{6EF45EF0-ADED-4186-92F0-99FEB7070CD4}" presName="iconBgRect" presStyleLbl="bgShp" presStyleIdx="2" presStyleCnt="3"/>
      <dgm:spPr>
        <a:prstGeom prst="round2DiagRect">
          <a:avLst>
            <a:gd name="adj1" fmla="val 29727"/>
            <a:gd name="adj2" fmla="val 0"/>
          </a:avLst>
        </a:prstGeom>
      </dgm:spPr>
    </dgm:pt>
    <dgm:pt modelId="{D277DD3E-E237-429A-A4AD-D6D7AF770C22}" type="pres">
      <dgm:prSet presAssocID="{6EF45EF0-ADED-4186-92F0-99FEB7070CD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C2D5C951-7EAC-42EB-905B-A7C1E1C5C89A}" type="pres">
      <dgm:prSet presAssocID="{6EF45EF0-ADED-4186-92F0-99FEB7070CD4}" presName="spaceRect" presStyleCnt="0"/>
      <dgm:spPr/>
    </dgm:pt>
    <dgm:pt modelId="{8024C800-41B5-4AAB-A8E8-F88EC9815F37}" type="pres">
      <dgm:prSet presAssocID="{6EF45EF0-ADED-4186-92F0-99FEB7070CD4}" presName="textRect" presStyleLbl="revTx" presStyleIdx="2" presStyleCnt="3">
        <dgm:presLayoutVars>
          <dgm:chMax val="1"/>
          <dgm:chPref val="1"/>
        </dgm:presLayoutVars>
      </dgm:prSet>
      <dgm:spPr/>
    </dgm:pt>
  </dgm:ptLst>
  <dgm:cxnLst>
    <dgm:cxn modelId="{FEB0F800-0EFF-4B71-98ED-93E4BB292D92}" type="presOf" srcId="{126E3F4C-450D-4DAD-AEA8-B19A33FDAE20}" destId="{DDDCF7AE-6FCC-416C-AC14-ABBF71094893}" srcOrd="0" destOrd="0" presId="urn:microsoft.com/office/officeart/2018/5/layout/IconLeafLabelList"/>
    <dgm:cxn modelId="{DC49F214-E65C-4AEE-915F-825CBAB1198A}" type="presOf" srcId="{6EF45EF0-ADED-4186-92F0-99FEB7070CD4}" destId="{8024C800-41B5-4AAB-A8E8-F88EC9815F37}" srcOrd="0" destOrd="0" presId="urn:microsoft.com/office/officeart/2018/5/layout/IconLeafLabelList"/>
    <dgm:cxn modelId="{97B46C27-BCD9-4C8F-ACF3-6D2FD6AFB6B8}" srcId="{126E3F4C-450D-4DAD-AEA8-B19A33FDAE20}" destId="{1E6DB84B-CA3F-4002-8E00-CC638466F36A}" srcOrd="1" destOrd="0" parTransId="{B811E8E8-0928-4B7F-9FD3-F874FDF2BF6B}" sibTransId="{0583B672-1DF6-496B-B1BC-1EA70F1FD3D7}"/>
    <dgm:cxn modelId="{4F49062B-6988-4D07-A645-E690D07AE718}" type="presOf" srcId="{1E6DB84B-CA3F-4002-8E00-CC638466F36A}" destId="{E429A77E-3158-45FE-AF70-B820F315C71D}" srcOrd="0" destOrd="0" presId="urn:microsoft.com/office/officeart/2018/5/layout/IconLeafLabelList"/>
    <dgm:cxn modelId="{EF52BC64-B488-4A59-8DCF-EC42FEB37580}" srcId="{126E3F4C-450D-4DAD-AEA8-B19A33FDAE20}" destId="{C95D1AA6-8690-4DFF-BB4B-49B10C9ECE7E}" srcOrd="0" destOrd="0" parTransId="{85AB0CA2-837A-4959-A6DA-89FFD8A9E8B2}" sibTransId="{2440762F-AFC3-4735-A926-BE662771CD7E}"/>
    <dgm:cxn modelId="{8CC738B2-EE12-47BC-A5E5-91255D968DF2}" type="presOf" srcId="{C95D1AA6-8690-4DFF-BB4B-49B10C9ECE7E}" destId="{FBF99719-8A0B-4465-BE74-FB38C9AA3CE3}" srcOrd="0" destOrd="0" presId="urn:microsoft.com/office/officeart/2018/5/layout/IconLeafLabelList"/>
    <dgm:cxn modelId="{9062BABE-97C9-40F0-9420-A7B93E53414A}" srcId="{126E3F4C-450D-4DAD-AEA8-B19A33FDAE20}" destId="{6EF45EF0-ADED-4186-92F0-99FEB7070CD4}" srcOrd="2" destOrd="0" parTransId="{60051FCB-8740-47D4-9050-0671EA030B67}" sibTransId="{BCCD3B05-EB22-455F-8D4B-DEE56E31CF51}"/>
    <dgm:cxn modelId="{CF151113-3916-4B6C-B33B-184216645F17}" type="presParOf" srcId="{DDDCF7AE-6FCC-416C-AC14-ABBF71094893}" destId="{80C31EDC-9FA0-4A6D-9E51-1CC7D0C2B58F}" srcOrd="0" destOrd="0" presId="urn:microsoft.com/office/officeart/2018/5/layout/IconLeafLabelList"/>
    <dgm:cxn modelId="{EED2A103-4FDC-4608-B234-93F28B226D18}" type="presParOf" srcId="{80C31EDC-9FA0-4A6D-9E51-1CC7D0C2B58F}" destId="{511B6A3D-B812-42D2-AA49-B19DF5A2CD4C}" srcOrd="0" destOrd="0" presId="urn:microsoft.com/office/officeart/2018/5/layout/IconLeafLabelList"/>
    <dgm:cxn modelId="{7C0A0551-3907-47DF-9552-1BBE73DD3087}" type="presParOf" srcId="{80C31EDC-9FA0-4A6D-9E51-1CC7D0C2B58F}" destId="{049B021F-12E0-4AEF-89DE-37EB29AABC48}" srcOrd="1" destOrd="0" presId="urn:microsoft.com/office/officeart/2018/5/layout/IconLeafLabelList"/>
    <dgm:cxn modelId="{E304A5B3-6D4E-4CE0-BAED-11D8454862A4}" type="presParOf" srcId="{80C31EDC-9FA0-4A6D-9E51-1CC7D0C2B58F}" destId="{F0CB13B4-98C8-4AD1-9BDC-6C4846C464DE}" srcOrd="2" destOrd="0" presId="urn:microsoft.com/office/officeart/2018/5/layout/IconLeafLabelList"/>
    <dgm:cxn modelId="{181C6129-3944-4B2A-8966-C8F712F60441}" type="presParOf" srcId="{80C31EDC-9FA0-4A6D-9E51-1CC7D0C2B58F}" destId="{FBF99719-8A0B-4465-BE74-FB38C9AA3CE3}" srcOrd="3" destOrd="0" presId="urn:microsoft.com/office/officeart/2018/5/layout/IconLeafLabelList"/>
    <dgm:cxn modelId="{82EC1B38-7EAF-437A-93CB-83AC4902E75D}" type="presParOf" srcId="{DDDCF7AE-6FCC-416C-AC14-ABBF71094893}" destId="{6CCC8424-2C3B-47E8-8C8B-F46FDDA2EAAE}" srcOrd="1" destOrd="0" presId="urn:microsoft.com/office/officeart/2018/5/layout/IconLeafLabelList"/>
    <dgm:cxn modelId="{35DD2AB6-888A-4FB8-A0A7-4520AA42191A}" type="presParOf" srcId="{DDDCF7AE-6FCC-416C-AC14-ABBF71094893}" destId="{851D851F-639B-45EA-AFCB-49241F39D5B0}" srcOrd="2" destOrd="0" presId="urn:microsoft.com/office/officeart/2018/5/layout/IconLeafLabelList"/>
    <dgm:cxn modelId="{A46EAE51-3830-4B14-BE5D-B7EB0178C804}" type="presParOf" srcId="{851D851F-639B-45EA-AFCB-49241F39D5B0}" destId="{788ECCD8-60E8-4E69-8ED9-4E327EC5B22F}" srcOrd="0" destOrd="0" presId="urn:microsoft.com/office/officeart/2018/5/layout/IconLeafLabelList"/>
    <dgm:cxn modelId="{7DDC747D-318E-4FD1-AF36-BFEBA4C07614}" type="presParOf" srcId="{851D851F-639B-45EA-AFCB-49241F39D5B0}" destId="{86D352BE-D6CE-4FD4-ADF6-59B8936119ED}" srcOrd="1" destOrd="0" presId="urn:microsoft.com/office/officeart/2018/5/layout/IconLeafLabelList"/>
    <dgm:cxn modelId="{F97E5385-78C0-469A-83F6-C11ED5780A97}" type="presParOf" srcId="{851D851F-639B-45EA-AFCB-49241F39D5B0}" destId="{4EA24408-D150-42D7-8961-3E7097C0CC9D}" srcOrd="2" destOrd="0" presId="urn:microsoft.com/office/officeart/2018/5/layout/IconLeafLabelList"/>
    <dgm:cxn modelId="{058CE84A-8873-4AA3-A851-40A8E0502FCA}" type="presParOf" srcId="{851D851F-639B-45EA-AFCB-49241F39D5B0}" destId="{E429A77E-3158-45FE-AF70-B820F315C71D}" srcOrd="3" destOrd="0" presId="urn:microsoft.com/office/officeart/2018/5/layout/IconLeafLabelList"/>
    <dgm:cxn modelId="{4493D2D0-FAE0-4F00-B15B-13B368967EAA}" type="presParOf" srcId="{DDDCF7AE-6FCC-416C-AC14-ABBF71094893}" destId="{DF94D063-4425-4E3A-A4CA-AF88916A7F7F}" srcOrd="3" destOrd="0" presId="urn:microsoft.com/office/officeart/2018/5/layout/IconLeafLabelList"/>
    <dgm:cxn modelId="{B6A0B9A6-7ED6-4BE2-A7DE-1189F75C440D}" type="presParOf" srcId="{DDDCF7AE-6FCC-416C-AC14-ABBF71094893}" destId="{E8E80CED-8359-46FF-8266-1C14C493EACA}" srcOrd="4" destOrd="0" presId="urn:microsoft.com/office/officeart/2018/5/layout/IconLeafLabelList"/>
    <dgm:cxn modelId="{4B824CDC-5100-4D92-AC10-9EFFBA7E22C4}" type="presParOf" srcId="{E8E80CED-8359-46FF-8266-1C14C493EACA}" destId="{297C2C96-35DA-4D42-B9A7-B63518D1B78D}" srcOrd="0" destOrd="0" presId="urn:microsoft.com/office/officeart/2018/5/layout/IconLeafLabelList"/>
    <dgm:cxn modelId="{1BB9DC5E-0B08-478F-B0BD-8B73FAE79A3E}" type="presParOf" srcId="{E8E80CED-8359-46FF-8266-1C14C493EACA}" destId="{D277DD3E-E237-429A-A4AD-D6D7AF770C22}" srcOrd="1" destOrd="0" presId="urn:microsoft.com/office/officeart/2018/5/layout/IconLeafLabelList"/>
    <dgm:cxn modelId="{157C1565-BA55-4D8A-9837-3D3D1B2BA3FD}" type="presParOf" srcId="{E8E80CED-8359-46FF-8266-1C14C493EACA}" destId="{C2D5C951-7EAC-42EB-905B-A7C1E1C5C89A}" srcOrd="2" destOrd="0" presId="urn:microsoft.com/office/officeart/2018/5/layout/IconLeafLabelList"/>
    <dgm:cxn modelId="{B4EC6215-F1FC-465C-AEEC-15136686CDAA}" type="presParOf" srcId="{E8E80CED-8359-46FF-8266-1C14C493EACA}" destId="{8024C800-41B5-4AAB-A8E8-F88EC9815F37}"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939380-FB7B-4F08-B51D-D0CB8681F0D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70439E9-8778-46FD-A900-7AF2C2928F1C}">
      <dgm:prSet/>
      <dgm:spPr/>
      <dgm:t>
        <a:bodyPr/>
        <a:lstStyle/>
        <a:p>
          <a:pPr>
            <a:lnSpc>
              <a:spcPct val="100000"/>
            </a:lnSpc>
          </a:pPr>
          <a:r>
            <a:rPr lang="en-US"/>
            <a:t>The selection of new members and disciplining of members is the responsibility of the faculty council.</a:t>
          </a:r>
        </a:p>
      </dgm:t>
    </dgm:pt>
    <dgm:pt modelId="{5837C13F-9FD4-4276-9C78-ECAE781B814F}" type="parTrans" cxnId="{E7B852AD-D5D7-4C3D-88D1-1038AD397CBD}">
      <dgm:prSet/>
      <dgm:spPr/>
      <dgm:t>
        <a:bodyPr/>
        <a:lstStyle/>
        <a:p>
          <a:endParaRPr lang="en-US"/>
        </a:p>
      </dgm:t>
    </dgm:pt>
    <dgm:pt modelId="{83EE701E-636D-4987-8653-41928DCFF5C5}" type="sibTrans" cxnId="{E7B852AD-D5D7-4C3D-88D1-1038AD397CBD}">
      <dgm:prSet/>
      <dgm:spPr/>
      <dgm:t>
        <a:bodyPr/>
        <a:lstStyle/>
        <a:p>
          <a:pPr>
            <a:lnSpc>
              <a:spcPct val="100000"/>
            </a:lnSpc>
          </a:pPr>
          <a:endParaRPr lang="en-US"/>
        </a:p>
      </dgm:t>
    </dgm:pt>
    <dgm:pt modelId="{81113724-5428-430A-85E6-9296FC014D31}">
      <dgm:prSet/>
      <dgm:spPr/>
      <dgm:t>
        <a:bodyPr/>
        <a:lstStyle/>
        <a:p>
          <a:pPr>
            <a:lnSpc>
              <a:spcPct val="100000"/>
            </a:lnSpc>
          </a:pPr>
          <a:r>
            <a:rPr lang="en-US"/>
            <a:t>The council consists of the chapter adviser and at least two other voting faculty members appointed by the principal. </a:t>
          </a:r>
          <a:br>
            <a:rPr lang="en-US"/>
          </a:br>
          <a:endParaRPr lang="en-US"/>
        </a:p>
      </dgm:t>
    </dgm:pt>
    <dgm:pt modelId="{87D106FA-8060-4C9E-B395-B952F5A89A3E}" type="parTrans" cxnId="{34D0E687-0A51-465B-B16D-2225ACFF4DE3}">
      <dgm:prSet/>
      <dgm:spPr/>
      <dgm:t>
        <a:bodyPr/>
        <a:lstStyle/>
        <a:p>
          <a:endParaRPr lang="en-US"/>
        </a:p>
      </dgm:t>
    </dgm:pt>
    <dgm:pt modelId="{B99762D1-86C3-49F9-AC93-53BD4AE4CDD5}" type="sibTrans" cxnId="{34D0E687-0A51-465B-B16D-2225ACFF4DE3}">
      <dgm:prSet/>
      <dgm:spPr/>
      <dgm:t>
        <a:bodyPr/>
        <a:lstStyle/>
        <a:p>
          <a:pPr>
            <a:lnSpc>
              <a:spcPct val="100000"/>
            </a:lnSpc>
          </a:pPr>
          <a:endParaRPr lang="en-US"/>
        </a:p>
      </dgm:t>
    </dgm:pt>
    <dgm:pt modelId="{DDB207FD-4AE5-49FE-B8F4-EB97D8D1E4DA}">
      <dgm:prSet/>
      <dgm:spPr/>
      <dgm:t>
        <a:bodyPr/>
        <a:lstStyle/>
        <a:p>
          <a:pPr>
            <a:lnSpc>
              <a:spcPct val="100000"/>
            </a:lnSpc>
          </a:pPr>
          <a:r>
            <a:rPr lang="en-US"/>
            <a:t>The council composition should be an odd number. Decisions are made by majority vote of the council. </a:t>
          </a:r>
        </a:p>
      </dgm:t>
    </dgm:pt>
    <dgm:pt modelId="{F7680BF6-283A-4B33-B65C-8A824608EE24}" type="parTrans" cxnId="{B54C42D0-35D8-4FE7-8BC5-20B299381258}">
      <dgm:prSet/>
      <dgm:spPr/>
      <dgm:t>
        <a:bodyPr/>
        <a:lstStyle/>
        <a:p>
          <a:endParaRPr lang="en-US"/>
        </a:p>
      </dgm:t>
    </dgm:pt>
    <dgm:pt modelId="{D6833F32-F4E0-4E17-8126-049A6F6C86C0}" type="sibTrans" cxnId="{B54C42D0-35D8-4FE7-8BC5-20B299381258}">
      <dgm:prSet/>
      <dgm:spPr/>
      <dgm:t>
        <a:bodyPr/>
        <a:lstStyle/>
        <a:p>
          <a:pPr>
            <a:lnSpc>
              <a:spcPct val="100000"/>
            </a:lnSpc>
          </a:pPr>
          <a:endParaRPr lang="en-US"/>
        </a:p>
      </dgm:t>
    </dgm:pt>
    <dgm:pt modelId="{DB37F270-5915-498E-B0F5-E3DD7780C5D8}">
      <dgm:prSet/>
      <dgm:spPr/>
      <dgm:t>
        <a:bodyPr/>
        <a:lstStyle/>
        <a:p>
          <a:pPr>
            <a:lnSpc>
              <a:spcPct val="100000"/>
            </a:lnSpc>
          </a:pPr>
          <a:r>
            <a:rPr lang="en-US"/>
            <a:t>The principal and assistant principal may not serve on the council or vote. </a:t>
          </a:r>
        </a:p>
      </dgm:t>
    </dgm:pt>
    <dgm:pt modelId="{65C6A82E-DA95-4D6F-8B1B-32D6BD710569}" type="parTrans" cxnId="{EE3DB881-86A7-4666-8690-831F20B80360}">
      <dgm:prSet/>
      <dgm:spPr/>
      <dgm:t>
        <a:bodyPr/>
        <a:lstStyle/>
        <a:p>
          <a:endParaRPr lang="en-US"/>
        </a:p>
      </dgm:t>
    </dgm:pt>
    <dgm:pt modelId="{FA46A1AD-2929-48F4-8E4F-2B28AD7C0088}" type="sibTrans" cxnId="{EE3DB881-86A7-4666-8690-831F20B80360}">
      <dgm:prSet/>
      <dgm:spPr/>
      <dgm:t>
        <a:bodyPr/>
        <a:lstStyle/>
        <a:p>
          <a:endParaRPr lang="en-US"/>
        </a:p>
      </dgm:t>
    </dgm:pt>
    <dgm:pt modelId="{37E4D3AB-EDD2-4CC2-825E-6C54749E576F}" type="pres">
      <dgm:prSet presAssocID="{D3939380-FB7B-4F08-B51D-D0CB8681F0DC}" presName="root" presStyleCnt="0">
        <dgm:presLayoutVars>
          <dgm:dir/>
          <dgm:resizeHandles val="exact"/>
        </dgm:presLayoutVars>
      </dgm:prSet>
      <dgm:spPr/>
    </dgm:pt>
    <dgm:pt modelId="{7051B549-E59A-4E10-9FB6-51F15F9C5FC5}" type="pres">
      <dgm:prSet presAssocID="{D3939380-FB7B-4F08-B51D-D0CB8681F0DC}" presName="container" presStyleCnt="0">
        <dgm:presLayoutVars>
          <dgm:dir/>
          <dgm:resizeHandles val="exact"/>
        </dgm:presLayoutVars>
      </dgm:prSet>
      <dgm:spPr/>
    </dgm:pt>
    <dgm:pt modelId="{EAF51775-CD23-401F-A1BA-EFD64FD28B9A}" type="pres">
      <dgm:prSet presAssocID="{270439E9-8778-46FD-A900-7AF2C2928F1C}" presName="compNode" presStyleCnt="0"/>
      <dgm:spPr/>
    </dgm:pt>
    <dgm:pt modelId="{9A792C0E-D787-4812-9990-499FC32D26DA}" type="pres">
      <dgm:prSet presAssocID="{270439E9-8778-46FD-A900-7AF2C2928F1C}" presName="iconBgRect" presStyleLbl="bgShp" presStyleIdx="0" presStyleCnt="4"/>
      <dgm:spPr/>
    </dgm:pt>
    <dgm:pt modelId="{65D04942-DD44-48D4-A78F-BB7E63B3AEAD}" type="pres">
      <dgm:prSet presAssocID="{270439E9-8778-46FD-A900-7AF2C2928F1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BA047FF0-F4A6-49BD-8E25-6BFC684113C8}" type="pres">
      <dgm:prSet presAssocID="{270439E9-8778-46FD-A900-7AF2C2928F1C}" presName="spaceRect" presStyleCnt="0"/>
      <dgm:spPr/>
    </dgm:pt>
    <dgm:pt modelId="{3868EC82-EB81-466F-BE70-097DE464B91E}" type="pres">
      <dgm:prSet presAssocID="{270439E9-8778-46FD-A900-7AF2C2928F1C}" presName="textRect" presStyleLbl="revTx" presStyleIdx="0" presStyleCnt="4">
        <dgm:presLayoutVars>
          <dgm:chMax val="1"/>
          <dgm:chPref val="1"/>
        </dgm:presLayoutVars>
      </dgm:prSet>
      <dgm:spPr/>
    </dgm:pt>
    <dgm:pt modelId="{30A8718E-9289-494F-A189-343E7F7801DE}" type="pres">
      <dgm:prSet presAssocID="{83EE701E-636D-4987-8653-41928DCFF5C5}" presName="sibTrans" presStyleLbl="sibTrans2D1" presStyleIdx="0" presStyleCnt="0"/>
      <dgm:spPr/>
    </dgm:pt>
    <dgm:pt modelId="{35ADBBED-DF07-4100-9594-5AD8979F8C4B}" type="pres">
      <dgm:prSet presAssocID="{81113724-5428-430A-85E6-9296FC014D31}" presName="compNode" presStyleCnt="0"/>
      <dgm:spPr/>
    </dgm:pt>
    <dgm:pt modelId="{4DB3CDB7-6E64-425F-B004-1EB14380016B}" type="pres">
      <dgm:prSet presAssocID="{81113724-5428-430A-85E6-9296FC014D31}" presName="iconBgRect" presStyleLbl="bgShp" presStyleIdx="1" presStyleCnt="4"/>
      <dgm:spPr/>
    </dgm:pt>
    <dgm:pt modelId="{14F112DC-3022-416D-AA93-B44AD587823B}" type="pres">
      <dgm:prSet presAssocID="{81113724-5428-430A-85E6-9296FC014D3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ecturer"/>
        </a:ext>
      </dgm:extLst>
    </dgm:pt>
    <dgm:pt modelId="{7D25C736-9564-4EBE-B1C8-69D5230FA98A}" type="pres">
      <dgm:prSet presAssocID="{81113724-5428-430A-85E6-9296FC014D31}" presName="spaceRect" presStyleCnt="0"/>
      <dgm:spPr/>
    </dgm:pt>
    <dgm:pt modelId="{56FFEB78-0109-4588-8DEE-FAD79E12C3C7}" type="pres">
      <dgm:prSet presAssocID="{81113724-5428-430A-85E6-9296FC014D31}" presName="textRect" presStyleLbl="revTx" presStyleIdx="1" presStyleCnt="4">
        <dgm:presLayoutVars>
          <dgm:chMax val="1"/>
          <dgm:chPref val="1"/>
        </dgm:presLayoutVars>
      </dgm:prSet>
      <dgm:spPr/>
    </dgm:pt>
    <dgm:pt modelId="{429400D7-3AD8-4517-9C8B-5773688024C1}" type="pres">
      <dgm:prSet presAssocID="{B99762D1-86C3-49F9-AC93-53BD4AE4CDD5}" presName="sibTrans" presStyleLbl="sibTrans2D1" presStyleIdx="0" presStyleCnt="0"/>
      <dgm:spPr/>
    </dgm:pt>
    <dgm:pt modelId="{78B209B5-AA58-4967-AD58-6FFB66B9D3FE}" type="pres">
      <dgm:prSet presAssocID="{DDB207FD-4AE5-49FE-B8F4-EB97D8D1E4DA}" presName="compNode" presStyleCnt="0"/>
      <dgm:spPr/>
    </dgm:pt>
    <dgm:pt modelId="{6DC6E6CC-2D9E-4757-BAB0-8A8F88353AE3}" type="pres">
      <dgm:prSet presAssocID="{DDB207FD-4AE5-49FE-B8F4-EB97D8D1E4DA}" presName="iconBgRect" presStyleLbl="bgShp" presStyleIdx="2" presStyleCnt="4"/>
      <dgm:spPr/>
    </dgm:pt>
    <dgm:pt modelId="{2AC45A5F-0327-43B7-AAA9-3A1F02B07DF1}" type="pres">
      <dgm:prSet presAssocID="{DDB207FD-4AE5-49FE-B8F4-EB97D8D1E4D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nk"/>
        </a:ext>
      </dgm:extLst>
    </dgm:pt>
    <dgm:pt modelId="{3832C1A4-9844-4627-AA07-C2F02D8E3735}" type="pres">
      <dgm:prSet presAssocID="{DDB207FD-4AE5-49FE-B8F4-EB97D8D1E4DA}" presName="spaceRect" presStyleCnt="0"/>
      <dgm:spPr/>
    </dgm:pt>
    <dgm:pt modelId="{C46124BF-4B1C-42EE-9E5A-25308C95D8FD}" type="pres">
      <dgm:prSet presAssocID="{DDB207FD-4AE5-49FE-B8F4-EB97D8D1E4DA}" presName="textRect" presStyleLbl="revTx" presStyleIdx="2" presStyleCnt="4">
        <dgm:presLayoutVars>
          <dgm:chMax val="1"/>
          <dgm:chPref val="1"/>
        </dgm:presLayoutVars>
      </dgm:prSet>
      <dgm:spPr/>
    </dgm:pt>
    <dgm:pt modelId="{12322E0A-0D6C-48E6-ADFC-49C0EFD45281}" type="pres">
      <dgm:prSet presAssocID="{D6833F32-F4E0-4E17-8126-049A6F6C86C0}" presName="sibTrans" presStyleLbl="sibTrans2D1" presStyleIdx="0" presStyleCnt="0"/>
      <dgm:spPr/>
    </dgm:pt>
    <dgm:pt modelId="{144D5807-2E10-4728-B116-24858DFD8B22}" type="pres">
      <dgm:prSet presAssocID="{DB37F270-5915-498E-B0F5-E3DD7780C5D8}" presName="compNode" presStyleCnt="0"/>
      <dgm:spPr/>
    </dgm:pt>
    <dgm:pt modelId="{43F4EC13-49FD-4E5C-9CA3-7B6FD70BA714}" type="pres">
      <dgm:prSet presAssocID="{DB37F270-5915-498E-B0F5-E3DD7780C5D8}" presName="iconBgRect" presStyleLbl="bgShp" presStyleIdx="3" presStyleCnt="4"/>
      <dgm:spPr/>
    </dgm:pt>
    <dgm:pt modelId="{606702ED-65E7-408C-AD18-BEF8A3C1EF7F}" type="pres">
      <dgm:prSet presAssocID="{DB37F270-5915-498E-B0F5-E3DD7780C5D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Judge"/>
        </a:ext>
      </dgm:extLst>
    </dgm:pt>
    <dgm:pt modelId="{3DADB915-DCD8-477D-80F2-1AD54F481887}" type="pres">
      <dgm:prSet presAssocID="{DB37F270-5915-498E-B0F5-E3DD7780C5D8}" presName="spaceRect" presStyleCnt="0"/>
      <dgm:spPr/>
    </dgm:pt>
    <dgm:pt modelId="{BFF3B113-8615-40D2-9E0B-4EA7D2CF9FCE}" type="pres">
      <dgm:prSet presAssocID="{DB37F270-5915-498E-B0F5-E3DD7780C5D8}" presName="textRect" presStyleLbl="revTx" presStyleIdx="3" presStyleCnt="4">
        <dgm:presLayoutVars>
          <dgm:chMax val="1"/>
          <dgm:chPref val="1"/>
        </dgm:presLayoutVars>
      </dgm:prSet>
      <dgm:spPr/>
    </dgm:pt>
  </dgm:ptLst>
  <dgm:cxnLst>
    <dgm:cxn modelId="{51FB932E-6493-4562-A72D-1411F2278E7E}" type="presOf" srcId="{81113724-5428-430A-85E6-9296FC014D31}" destId="{56FFEB78-0109-4588-8DEE-FAD79E12C3C7}" srcOrd="0" destOrd="0" presId="urn:microsoft.com/office/officeart/2018/2/layout/IconCircleList"/>
    <dgm:cxn modelId="{345E7C45-E6BE-4C77-A878-59111BEA5806}" type="presOf" srcId="{D6833F32-F4E0-4E17-8126-049A6F6C86C0}" destId="{12322E0A-0D6C-48E6-ADFC-49C0EFD45281}" srcOrd="0" destOrd="0" presId="urn:microsoft.com/office/officeart/2018/2/layout/IconCircleList"/>
    <dgm:cxn modelId="{B8082B46-149A-4252-81F4-B968152DB9A0}" type="presOf" srcId="{B99762D1-86C3-49F9-AC93-53BD4AE4CDD5}" destId="{429400D7-3AD8-4517-9C8B-5773688024C1}" srcOrd="0" destOrd="0" presId="urn:microsoft.com/office/officeart/2018/2/layout/IconCircleList"/>
    <dgm:cxn modelId="{1F32E64A-CCBD-4187-9652-8F6288CF41DF}" type="presOf" srcId="{DDB207FD-4AE5-49FE-B8F4-EB97D8D1E4DA}" destId="{C46124BF-4B1C-42EE-9E5A-25308C95D8FD}" srcOrd="0" destOrd="0" presId="urn:microsoft.com/office/officeart/2018/2/layout/IconCircleList"/>
    <dgm:cxn modelId="{5A9EEF7A-56F9-414C-83F6-62C1099F2B32}" type="presOf" srcId="{D3939380-FB7B-4F08-B51D-D0CB8681F0DC}" destId="{37E4D3AB-EDD2-4CC2-825E-6C54749E576F}" srcOrd="0" destOrd="0" presId="urn:microsoft.com/office/officeart/2018/2/layout/IconCircleList"/>
    <dgm:cxn modelId="{C7B5EE7F-7E0C-4AEE-BF50-A9F81480E283}" type="presOf" srcId="{83EE701E-636D-4987-8653-41928DCFF5C5}" destId="{30A8718E-9289-494F-A189-343E7F7801DE}" srcOrd="0" destOrd="0" presId="urn:microsoft.com/office/officeart/2018/2/layout/IconCircleList"/>
    <dgm:cxn modelId="{EE3DB881-86A7-4666-8690-831F20B80360}" srcId="{D3939380-FB7B-4F08-B51D-D0CB8681F0DC}" destId="{DB37F270-5915-498E-B0F5-E3DD7780C5D8}" srcOrd="3" destOrd="0" parTransId="{65C6A82E-DA95-4D6F-8B1B-32D6BD710569}" sibTransId="{FA46A1AD-2929-48F4-8E4F-2B28AD7C0088}"/>
    <dgm:cxn modelId="{34D0E687-0A51-465B-B16D-2225ACFF4DE3}" srcId="{D3939380-FB7B-4F08-B51D-D0CB8681F0DC}" destId="{81113724-5428-430A-85E6-9296FC014D31}" srcOrd="1" destOrd="0" parTransId="{87D106FA-8060-4C9E-B395-B952F5A89A3E}" sibTransId="{B99762D1-86C3-49F9-AC93-53BD4AE4CDD5}"/>
    <dgm:cxn modelId="{E7B852AD-D5D7-4C3D-88D1-1038AD397CBD}" srcId="{D3939380-FB7B-4F08-B51D-D0CB8681F0DC}" destId="{270439E9-8778-46FD-A900-7AF2C2928F1C}" srcOrd="0" destOrd="0" parTransId="{5837C13F-9FD4-4276-9C78-ECAE781B814F}" sibTransId="{83EE701E-636D-4987-8653-41928DCFF5C5}"/>
    <dgm:cxn modelId="{F303B3BF-D736-48DE-BB6E-E29E6220C7EB}" type="presOf" srcId="{270439E9-8778-46FD-A900-7AF2C2928F1C}" destId="{3868EC82-EB81-466F-BE70-097DE464B91E}" srcOrd="0" destOrd="0" presId="urn:microsoft.com/office/officeart/2018/2/layout/IconCircleList"/>
    <dgm:cxn modelId="{DDDB75CE-8BF6-4CCE-85A2-96FE18B56A1C}" type="presOf" srcId="{DB37F270-5915-498E-B0F5-E3DD7780C5D8}" destId="{BFF3B113-8615-40D2-9E0B-4EA7D2CF9FCE}" srcOrd="0" destOrd="0" presId="urn:microsoft.com/office/officeart/2018/2/layout/IconCircleList"/>
    <dgm:cxn modelId="{B54C42D0-35D8-4FE7-8BC5-20B299381258}" srcId="{D3939380-FB7B-4F08-B51D-D0CB8681F0DC}" destId="{DDB207FD-4AE5-49FE-B8F4-EB97D8D1E4DA}" srcOrd="2" destOrd="0" parTransId="{F7680BF6-283A-4B33-B65C-8A824608EE24}" sibTransId="{D6833F32-F4E0-4E17-8126-049A6F6C86C0}"/>
    <dgm:cxn modelId="{F73CD603-0BDC-48DA-8694-6B20A630D782}" type="presParOf" srcId="{37E4D3AB-EDD2-4CC2-825E-6C54749E576F}" destId="{7051B549-E59A-4E10-9FB6-51F15F9C5FC5}" srcOrd="0" destOrd="0" presId="urn:microsoft.com/office/officeart/2018/2/layout/IconCircleList"/>
    <dgm:cxn modelId="{B2D2745F-1B8B-40E0-B987-F2CA05AB5181}" type="presParOf" srcId="{7051B549-E59A-4E10-9FB6-51F15F9C5FC5}" destId="{EAF51775-CD23-401F-A1BA-EFD64FD28B9A}" srcOrd="0" destOrd="0" presId="urn:microsoft.com/office/officeart/2018/2/layout/IconCircleList"/>
    <dgm:cxn modelId="{E753240B-EF14-42BF-8B87-31A23CC856FD}" type="presParOf" srcId="{EAF51775-CD23-401F-A1BA-EFD64FD28B9A}" destId="{9A792C0E-D787-4812-9990-499FC32D26DA}" srcOrd="0" destOrd="0" presId="urn:microsoft.com/office/officeart/2018/2/layout/IconCircleList"/>
    <dgm:cxn modelId="{A03BF37E-8B71-4052-AB7D-E7B52D893874}" type="presParOf" srcId="{EAF51775-CD23-401F-A1BA-EFD64FD28B9A}" destId="{65D04942-DD44-48D4-A78F-BB7E63B3AEAD}" srcOrd="1" destOrd="0" presId="urn:microsoft.com/office/officeart/2018/2/layout/IconCircleList"/>
    <dgm:cxn modelId="{C01A15CB-7410-4904-B24D-44C7C0E0E226}" type="presParOf" srcId="{EAF51775-CD23-401F-A1BA-EFD64FD28B9A}" destId="{BA047FF0-F4A6-49BD-8E25-6BFC684113C8}" srcOrd="2" destOrd="0" presId="urn:microsoft.com/office/officeart/2018/2/layout/IconCircleList"/>
    <dgm:cxn modelId="{D7DDC74E-A74B-46CC-B2FC-9592901029CE}" type="presParOf" srcId="{EAF51775-CD23-401F-A1BA-EFD64FD28B9A}" destId="{3868EC82-EB81-466F-BE70-097DE464B91E}" srcOrd="3" destOrd="0" presId="urn:microsoft.com/office/officeart/2018/2/layout/IconCircleList"/>
    <dgm:cxn modelId="{1F751FCD-B156-4978-B5E5-E57B36F7FF14}" type="presParOf" srcId="{7051B549-E59A-4E10-9FB6-51F15F9C5FC5}" destId="{30A8718E-9289-494F-A189-343E7F7801DE}" srcOrd="1" destOrd="0" presId="urn:microsoft.com/office/officeart/2018/2/layout/IconCircleList"/>
    <dgm:cxn modelId="{87E0286E-D8EC-497C-976E-6B3B28336312}" type="presParOf" srcId="{7051B549-E59A-4E10-9FB6-51F15F9C5FC5}" destId="{35ADBBED-DF07-4100-9594-5AD8979F8C4B}" srcOrd="2" destOrd="0" presId="urn:microsoft.com/office/officeart/2018/2/layout/IconCircleList"/>
    <dgm:cxn modelId="{BA880757-3EFE-430C-A08C-DFFD055F6A80}" type="presParOf" srcId="{35ADBBED-DF07-4100-9594-5AD8979F8C4B}" destId="{4DB3CDB7-6E64-425F-B004-1EB14380016B}" srcOrd="0" destOrd="0" presId="urn:microsoft.com/office/officeart/2018/2/layout/IconCircleList"/>
    <dgm:cxn modelId="{DAA2B4EC-A337-4EAD-9AFC-4C68D00066B0}" type="presParOf" srcId="{35ADBBED-DF07-4100-9594-5AD8979F8C4B}" destId="{14F112DC-3022-416D-AA93-B44AD587823B}" srcOrd="1" destOrd="0" presId="urn:microsoft.com/office/officeart/2018/2/layout/IconCircleList"/>
    <dgm:cxn modelId="{F9711991-CCC3-4EEB-A83A-B8F8B0257B38}" type="presParOf" srcId="{35ADBBED-DF07-4100-9594-5AD8979F8C4B}" destId="{7D25C736-9564-4EBE-B1C8-69D5230FA98A}" srcOrd="2" destOrd="0" presId="urn:microsoft.com/office/officeart/2018/2/layout/IconCircleList"/>
    <dgm:cxn modelId="{8193CF60-CEB7-421D-B8A5-331F03762591}" type="presParOf" srcId="{35ADBBED-DF07-4100-9594-5AD8979F8C4B}" destId="{56FFEB78-0109-4588-8DEE-FAD79E12C3C7}" srcOrd="3" destOrd="0" presId="urn:microsoft.com/office/officeart/2018/2/layout/IconCircleList"/>
    <dgm:cxn modelId="{A99C7E08-AFEA-457B-BC8B-A0D5ADE426CD}" type="presParOf" srcId="{7051B549-E59A-4E10-9FB6-51F15F9C5FC5}" destId="{429400D7-3AD8-4517-9C8B-5773688024C1}" srcOrd="3" destOrd="0" presId="urn:microsoft.com/office/officeart/2018/2/layout/IconCircleList"/>
    <dgm:cxn modelId="{B5D97838-3F26-4B09-9F31-46C937FA3AA5}" type="presParOf" srcId="{7051B549-E59A-4E10-9FB6-51F15F9C5FC5}" destId="{78B209B5-AA58-4967-AD58-6FFB66B9D3FE}" srcOrd="4" destOrd="0" presId="urn:microsoft.com/office/officeart/2018/2/layout/IconCircleList"/>
    <dgm:cxn modelId="{3C1262A1-BA6B-43E4-ACD3-FD451B413B24}" type="presParOf" srcId="{78B209B5-AA58-4967-AD58-6FFB66B9D3FE}" destId="{6DC6E6CC-2D9E-4757-BAB0-8A8F88353AE3}" srcOrd="0" destOrd="0" presId="urn:microsoft.com/office/officeart/2018/2/layout/IconCircleList"/>
    <dgm:cxn modelId="{5FB0BB55-F844-408E-A054-3738BA761A23}" type="presParOf" srcId="{78B209B5-AA58-4967-AD58-6FFB66B9D3FE}" destId="{2AC45A5F-0327-43B7-AAA9-3A1F02B07DF1}" srcOrd="1" destOrd="0" presId="urn:microsoft.com/office/officeart/2018/2/layout/IconCircleList"/>
    <dgm:cxn modelId="{AFE2F544-68C4-4DF2-B4B1-9A71B8BA611A}" type="presParOf" srcId="{78B209B5-AA58-4967-AD58-6FFB66B9D3FE}" destId="{3832C1A4-9844-4627-AA07-C2F02D8E3735}" srcOrd="2" destOrd="0" presId="urn:microsoft.com/office/officeart/2018/2/layout/IconCircleList"/>
    <dgm:cxn modelId="{263EB17B-2158-49A2-8C62-19030844CDFA}" type="presParOf" srcId="{78B209B5-AA58-4967-AD58-6FFB66B9D3FE}" destId="{C46124BF-4B1C-42EE-9E5A-25308C95D8FD}" srcOrd="3" destOrd="0" presId="urn:microsoft.com/office/officeart/2018/2/layout/IconCircleList"/>
    <dgm:cxn modelId="{CD1023FD-8B4A-44AB-9144-C8C45F8D52E9}" type="presParOf" srcId="{7051B549-E59A-4E10-9FB6-51F15F9C5FC5}" destId="{12322E0A-0D6C-48E6-ADFC-49C0EFD45281}" srcOrd="5" destOrd="0" presId="urn:microsoft.com/office/officeart/2018/2/layout/IconCircleList"/>
    <dgm:cxn modelId="{12BD9DB5-036D-455C-9853-73EEE4B50BA1}" type="presParOf" srcId="{7051B549-E59A-4E10-9FB6-51F15F9C5FC5}" destId="{144D5807-2E10-4728-B116-24858DFD8B22}" srcOrd="6" destOrd="0" presId="urn:microsoft.com/office/officeart/2018/2/layout/IconCircleList"/>
    <dgm:cxn modelId="{F9590A1E-616D-4A93-9821-2A55D86059D4}" type="presParOf" srcId="{144D5807-2E10-4728-B116-24858DFD8B22}" destId="{43F4EC13-49FD-4E5C-9CA3-7B6FD70BA714}" srcOrd="0" destOrd="0" presId="urn:microsoft.com/office/officeart/2018/2/layout/IconCircleList"/>
    <dgm:cxn modelId="{ED142856-22AA-4403-943D-E0DF79AB2CC1}" type="presParOf" srcId="{144D5807-2E10-4728-B116-24858DFD8B22}" destId="{606702ED-65E7-408C-AD18-BEF8A3C1EF7F}" srcOrd="1" destOrd="0" presId="urn:microsoft.com/office/officeart/2018/2/layout/IconCircleList"/>
    <dgm:cxn modelId="{9FE1477D-71A0-437C-9D37-F6E661BDC3A1}" type="presParOf" srcId="{144D5807-2E10-4728-B116-24858DFD8B22}" destId="{3DADB915-DCD8-477D-80F2-1AD54F481887}" srcOrd="2" destOrd="0" presId="urn:microsoft.com/office/officeart/2018/2/layout/IconCircleList"/>
    <dgm:cxn modelId="{0494E791-D6C7-4174-81C2-A73912536EC6}" type="presParOf" srcId="{144D5807-2E10-4728-B116-24858DFD8B22}" destId="{BFF3B113-8615-40D2-9E0B-4EA7D2CF9FCE}"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1DA008-DD81-473C-96EB-971E356EA498}"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65CB4F19-0665-4F75-BDF1-DC6F7F908B4D}">
      <dgm:prSet/>
      <dgm:spPr/>
      <dgm:t>
        <a:bodyPr/>
        <a:lstStyle/>
        <a:p>
          <a:r>
            <a:rPr lang="en-US"/>
            <a:t>Each chapter must create its own set of bylaws.</a:t>
          </a:r>
        </a:p>
      </dgm:t>
    </dgm:pt>
    <dgm:pt modelId="{7F9CF9AB-63EA-46B6-ADC7-2418F962C545}" type="parTrans" cxnId="{04464D34-62A2-47B1-B161-233CFA255086}">
      <dgm:prSet/>
      <dgm:spPr/>
      <dgm:t>
        <a:bodyPr/>
        <a:lstStyle/>
        <a:p>
          <a:endParaRPr lang="en-US"/>
        </a:p>
      </dgm:t>
    </dgm:pt>
    <dgm:pt modelId="{9459C630-A88A-49A5-A15A-28EA3ABFF939}" type="sibTrans" cxnId="{04464D34-62A2-47B1-B161-233CFA255086}">
      <dgm:prSet/>
      <dgm:spPr/>
      <dgm:t>
        <a:bodyPr/>
        <a:lstStyle/>
        <a:p>
          <a:endParaRPr lang="en-US"/>
        </a:p>
      </dgm:t>
    </dgm:pt>
    <dgm:pt modelId="{F8A5A68C-0AD6-4D0B-8B94-95AF9D418D15}">
      <dgm:prSet/>
      <dgm:spPr/>
      <dgm:t>
        <a:bodyPr/>
        <a:lstStyle/>
        <a:p>
          <a:r>
            <a:rPr lang="en-US" dirty="0"/>
            <a:t>Bylaws should include information concerning selection of members, chapter elections, officer duties, schedule of meetings, dues, etc. </a:t>
          </a:r>
        </a:p>
      </dgm:t>
    </dgm:pt>
    <dgm:pt modelId="{8E3AB46F-9C76-4CE3-9A08-58E4BA886EC4}" type="parTrans" cxnId="{DBECCA3A-BF61-410F-9677-4B3ED9E8380F}">
      <dgm:prSet/>
      <dgm:spPr/>
      <dgm:t>
        <a:bodyPr/>
        <a:lstStyle/>
        <a:p>
          <a:endParaRPr lang="en-US"/>
        </a:p>
      </dgm:t>
    </dgm:pt>
    <dgm:pt modelId="{F646704C-5DFF-4FD4-B8E2-5410B8971015}" type="sibTrans" cxnId="{DBECCA3A-BF61-410F-9677-4B3ED9E8380F}">
      <dgm:prSet/>
      <dgm:spPr/>
      <dgm:t>
        <a:bodyPr/>
        <a:lstStyle/>
        <a:p>
          <a:endParaRPr lang="en-US"/>
        </a:p>
      </dgm:t>
    </dgm:pt>
    <dgm:pt modelId="{F359130E-DCDE-4BC6-B9E6-C47A088C76E7}" type="pres">
      <dgm:prSet presAssocID="{791DA008-DD81-473C-96EB-971E356EA498}" presName="hierChild1" presStyleCnt="0">
        <dgm:presLayoutVars>
          <dgm:chPref val="1"/>
          <dgm:dir/>
          <dgm:animOne val="branch"/>
          <dgm:animLvl val="lvl"/>
          <dgm:resizeHandles/>
        </dgm:presLayoutVars>
      </dgm:prSet>
      <dgm:spPr/>
    </dgm:pt>
    <dgm:pt modelId="{6C9B11C1-DDD4-42FE-8E30-4FBE4D7DED03}" type="pres">
      <dgm:prSet presAssocID="{65CB4F19-0665-4F75-BDF1-DC6F7F908B4D}" presName="hierRoot1" presStyleCnt="0"/>
      <dgm:spPr/>
    </dgm:pt>
    <dgm:pt modelId="{8CCCB939-85ED-4497-AD3F-0470DB1C6A3B}" type="pres">
      <dgm:prSet presAssocID="{65CB4F19-0665-4F75-BDF1-DC6F7F908B4D}" presName="composite" presStyleCnt="0"/>
      <dgm:spPr/>
    </dgm:pt>
    <dgm:pt modelId="{0A4F8932-A576-4996-959B-241BDAF317A4}" type="pres">
      <dgm:prSet presAssocID="{65CB4F19-0665-4F75-BDF1-DC6F7F908B4D}" presName="background" presStyleLbl="node0" presStyleIdx="0" presStyleCnt="2"/>
      <dgm:spPr/>
    </dgm:pt>
    <dgm:pt modelId="{990BC25A-89CD-465F-A59C-A2503A3677AD}" type="pres">
      <dgm:prSet presAssocID="{65CB4F19-0665-4F75-BDF1-DC6F7F908B4D}" presName="text" presStyleLbl="fgAcc0" presStyleIdx="0" presStyleCnt="2">
        <dgm:presLayoutVars>
          <dgm:chPref val="3"/>
        </dgm:presLayoutVars>
      </dgm:prSet>
      <dgm:spPr/>
    </dgm:pt>
    <dgm:pt modelId="{8ADA1C39-65BF-441B-A463-21824AAB52E2}" type="pres">
      <dgm:prSet presAssocID="{65CB4F19-0665-4F75-BDF1-DC6F7F908B4D}" presName="hierChild2" presStyleCnt="0"/>
      <dgm:spPr/>
    </dgm:pt>
    <dgm:pt modelId="{5E72FF75-BAE7-495F-98CB-749951D9B084}" type="pres">
      <dgm:prSet presAssocID="{F8A5A68C-0AD6-4D0B-8B94-95AF9D418D15}" presName="hierRoot1" presStyleCnt="0"/>
      <dgm:spPr/>
    </dgm:pt>
    <dgm:pt modelId="{6A76AD3D-30B2-4348-B540-127932C34C09}" type="pres">
      <dgm:prSet presAssocID="{F8A5A68C-0AD6-4D0B-8B94-95AF9D418D15}" presName="composite" presStyleCnt="0"/>
      <dgm:spPr/>
    </dgm:pt>
    <dgm:pt modelId="{6679E494-E0C8-4BF8-A8F1-CA5B9371FE1D}" type="pres">
      <dgm:prSet presAssocID="{F8A5A68C-0AD6-4D0B-8B94-95AF9D418D15}" presName="background" presStyleLbl="node0" presStyleIdx="1" presStyleCnt="2"/>
      <dgm:spPr/>
    </dgm:pt>
    <dgm:pt modelId="{BAC0508B-C70C-4394-A355-81FC0227D536}" type="pres">
      <dgm:prSet presAssocID="{F8A5A68C-0AD6-4D0B-8B94-95AF9D418D15}" presName="text" presStyleLbl="fgAcc0" presStyleIdx="1" presStyleCnt="2">
        <dgm:presLayoutVars>
          <dgm:chPref val="3"/>
        </dgm:presLayoutVars>
      </dgm:prSet>
      <dgm:spPr/>
    </dgm:pt>
    <dgm:pt modelId="{7C02FC8B-BADC-4C63-8E68-E0A6D285A533}" type="pres">
      <dgm:prSet presAssocID="{F8A5A68C-0AD6-4D0B-8B94-95AF9D418D15}" presName="hierChild2" presStyleCnt="0"/>
      <dgm:spPr/>
    </dgm:pt>
  </dgm:ptLst>
  <dgm:cxnLst>
    <dgm:cxn modelId="{04464D34-62A2-47B1-B161-233CFA255086}" srcId="{791DA008-DD81-473C-96EB-971E356EA498}" destId="{65CB4F19-0665-4F75-BDF1-DC6F7F908B4D}" srcOrd="0" destOrd="0" parTransId="{7F9CF9AB-63EA-46B6-ADC7-2418F962C545}" sibTransId="{9459C630-A88A-49A5-A15A-28EA3ABFF939}"/>
    <dgm:cxn modelId="{DBECCA3A-BF61-410F-9677-4B3ED9E8380F}" srcId="{791DA008-DD81-473C-96EB-971E356EA498}" destId="{F8A5A68C-0AD6-4D0B-8B94-95AF9D418D15}" srcOrd="1" destOrd="0" parTransId="{8E3AB46F-9C76-4CE3-9A08-58E4BA886EC4}" sibTransId="{F646704C-5DFF-4FD4-B8E2-5410B8971015}"/>
    <dgm:cxn modelId="{FAAB6178-E51E-4D36-A515-697B1D60B883}" type="presOf" srcId="{65CB4F19-0665-4F75-BDF1-DC6F7F908B4D}" destId="{990BC25A-89CD-465F-A59C-A2503A3677AD}" srcOrd="0" destOrd="0" presId="urn:microsoft.com/office/officeart/2005/8/layout/hierarchy1"/>
    <dgm:cxn modelId="{2EF8FF7D-89F5-4F4D-AC96-EDE43B2E77C5}" type="presOf" srcId="{F8A5A68C-0AD6-4D0B-8B94-95AF9D418D15}" destId="{BAC0508B-C70C-4394-A355-81FC0227D536}" srcOrd="0" destOrd="0" presId="urn:microsoft.com/office/officeart/2005/8/layout/hierarchy1"/>
    <dgm:cxn modelId="{B8B5BE9F-157B-411B-A6A8-29AB2265A18A}" type="presOf" srcId="{791DA008-DD81-473C-96EB-971E356EA498}" destId="{F359130E-DCDE-4BC6-B9E6-C47A088C76E7}" srcOrd="0" destOrd="0" presId="urn:microsoft.com/office/officeart/2005/8/layout/hierarchy1"/>
    <dgm:cxn modelId="{85A93813-30AF-474B-958A-DBD051F688CE}" type="presParOf" srcId="{F359130E-DCDE-4BC6-B9E6-C47A088C76E7}" destId="{6C9B11C1-DDD4-42FE-8E30-4FBE4D7DED03}" srcOrd="0" destOrd="0" presId="urn:microsoft.com/office/officeart/2005/8/layout/hierarchy1"/>
    <dgm:cxn modelId="{9700AA22-8620-420C-8323-8F206D51F33C}" type="presParOf" srcId="{6C9B11C1-DDD4-42FE-8E30-4FBE4D7DED03}" destId="{8CCCB939-85ED-4497-AD3F-0470DB1C6A3B}" srcOrd="0" destOrd="0" presId="urn:microsoft.com/office/officeart/2005/8/layout/hierarchy1"/>
    <dgm:cxn modelId="{0A69D91E-A480-44CC-928A-FF302C58A602}" type="presParOf" srcId="{8CCCB939-85ED-4497-AD3F-0470DB1C6A3B}" destId="{0A4F8932-A576-4996-959B-241BDAF317A4}" srcOrd="0" destOrd="0" presId="urn:microsoft.com/office/officeart/2005/8/layout/hierarchy1"/>
    <dgm:cxn modelId="{7A9212BE-5B42-4135-A899-2875B1BB7A8A}" type="presParOf" srcId="{8CCCB939-85ED-4497-AD3F-0470DB1C6A3B}" destId="{990BC25A-89CD-465F-A59C-A2503A3677AD}" srcOrd="1" destOrd="0" presId="urn:microsoft.com/office/officeart/2005/8/layout/hierarchy1"/>
    <dgm:cxn modelId="{94F3BB79-4189-42D1-B072-2F9D57B3C031}" type="presParOf" srcId="{6C9B11C1-DDD4-42FE-8E30-4FBE4D7DED03}" destId="{8ADA1C39-65BF-441B-A463-21824AAB52E2}" srcOrd="1" destOrd="0" presId="urn:microsoft.com/office/officeart/2005/8/layout/hierarchy1"/>
    <dgm:cxn modelId="{5DE75CA5-50A6-4CD3-8190-9BE94714068B}" type="presParOf" srcId="{F359130E-DCDE-4BC6-B9E6-C47A088C76E7}" destId="{5E72FF75-BAE7-495F-98CB-749951D9B084}" srcOrd="1" destOrd="0" presId="urn:microsoft.com/office/officeart/2005/8/layout/hierarchy1"/>
    <dgm:cxn modelId="{527ABA2C-6E11-4ADE-B742-3B534E8F6905}" type="presParOf" srcId="{5E72FF75-BAE7-495F-98CB-749951D9B084}" destId="{6A76AD3D-30B2-4348-B540-127932C34C09}" srcOrd="0" destOrd="0" presId="urn:microsoft.com/office/officeart/2005/8/layout/hierarchy1"/>
    <dgm:cxn modelId="{BF47B51A-A5D9-4DB7-BC36-812948BFC126}" type="presParOf" srcId="{6A76AD3D-30B2-4348-B540-127932C34C09}" destId="{6679E494-E0C8-4BF8-A8F1-CA5B9371FE1D}" srcOrd="0" destOrd="0" presId="urn:microsoft.com/office/officeart/2005/8/layout/hierarchy1"/>
    <dgm:cxn modelId="{F9879E32-294F-4B40-99F7-D51C1B39A4DB}" type="presParOf" srcId="{6A76AD3D-30B2-4348-B540-127932C34C09}" destId="{BAC0508B-C70C-4394-A355-81FC0227D536}" srcOrd="1" destOrd="0" presId="urn:microsoft.com/office/officeart/2005/8/layout/hierarchy1"/>
    <dgm:cxn modelId="{CA8353E6-41A6-476A-9F51-C114B03B1552}" type="presParOf" srcId="{5E72FF75-BAE7-495F-98CB-749951D9B084}" destId="{7C02FC8B-BADC-4C63-8E68-E0A6D285A533}"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A6F083-44DF-4843-94B2-B76F566CAE85}"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BF27C819-C40F-498D-A9E3-E39972EC23D3}">
      <dgm:prSet/>
      <dgm:spPr/>
      <dgm:t>
        <a:bodyPr/>
        <a:lstStyle/>
        <a:p>
          <a:r>
            <a:rPr lang="en-US" dirty="0"/>
            <a:t>Drafting selection procedures is the responsibility of the Faculty Council. The principal has final approval. </a:t>
          </a:r>
        </a:p>
      </dgm:t>
    </dgm:pt>
    <dgm:pt modelId="{3A7D2BA9-99F7-48DF-B160-1E7D75D687D8}" type="parTrans" cxnId="{5D15BFF5-C5DB-4A85-AD75-0B3EC44436C7}">
      <dgm:prSet/>
      <dgm:spPr/>
      <dgm:t>
        <a:bodyPr/>
        <a:lstStyle/>
        <a:p>
          <a:endParaRPr lang="en-US"/>
        </a:p>
      </dgm:t>
    </dgm:pt>
    <dgm:pt modelId="{97BD8FEF-EC45-4F71-AC12-54B723A7DE8B}" type="sibTrans" cxnId="{5D15BFF5-C5DB-4A85-AD75-0B3EC44436C7}">
      <dgm:prSet/>
      <dgm:spPr/>
      <dgm:t>
        <a:bodyPr/>
        <a:lstStyle/>
        <a:p>
          <a:endParaRPr lang="en-US"/>
        </a:p>
      </dgm:t>
    </dgm:pt>
    <dgm:pt modelId="{AC47CE09-96C7-4EB7-B10B-6876A6DDDCCD}">
      <dgm:prSet/>
      <dgm:spPr/>
      <dgm:t>
        <a:bodyPr/>
        <a:lstStyle/>
        <a:p>
          <a:r>
            <a:rPr lang="en-US"/>
            <a:t>This process must be fair, non-discriminatory, and consistent with the rules and regulations of NEHS.</a:t>
          </a:r>
        </a:p>
      </dgm:t>
    </dgm:pt>
    <dgm:pt modelId="{B34B7A81-4DBB-4A0C-A928-0CB008CEA356}" type="parTrans" cxnId="{95F1FE72-B04D-449A-899C-836BE19986F1}">
      <dgm:prSet/>
      <dgm:spPr/>
      <dgm:t>
        <a:bodyPr/>
        <a:lstStyle/>
        <a:p>
          <a:endParaRPr lang="en-US"/>
        </a:p>
      </dgm:t>
    </dgm:pt>
    <dgm:pt modelId="{76ADE0AF-E39C-46F4-ABBB-11B95A02D81E}" type="sibTrans" cxnId="{95F1FE72-B04D-449A-899C-836BE19986F1}">
      <dgm:prSet/>
      <dgm:spPr/>
      <dgm:t>
        <a:bodyPr/>
        <a:lstStyle/>
        <a:p>
          <a:endParaRPr lang="en-US"/>
        </a:p>
      </dgm:t>
    </dgm:pt>
    <dgm:pt modelId="{5BF74DEB-4ABB-4A4F-AAFC-F07F077C4C76}" type="pres">
      <dgm:prSet presAssocID="{13A6F083-44DF-4843-94B2-B76F566CAE85}" presName="hierChild1" presStyleCnt="0">
        <dgm:presLayoutVars>
          <dgm:chPref val="1"/>
          <dgm:dir/>
          <dgm:animOne val="branch"/>
          <dgm:animLvl val="lvl"/>
          <dgm:resizeHandles/>
        </dgm:presLayoutVars>
      </dgm:prSet>
      <dgm:spPr/>
    </dgm:pt>
    <dgm:pt modelId="{C9F77C35-A441-4295-A95F-B811EACF72C1}" type="pres">
      <dgm:prSet presAssocID="{BF27C819-C40F-498D-A9E3-E39972EC23D3}" presName="hierRoot1" presStyleCnt="0"/>
      <dgm:spPr/>
    </dgm:pt>
    <dgm:pt modelId="{1DBD0876-DBD2-4BFD-A3AA-509BD3376600}" type="pres">
      <dgm:prSet presAssocID="{BF27C819-C40F-498D-A9E3-E39972EC23D3}" presName="composite" presStyleCnt="0"/>
      <dgm:spPr/>
    </dgm:pt>
    <dgm:pt modelId="{63049C81-C48F-4D1A-8238-F0D6A19E66FE}" type="pres">
      <dgm:prSet presAssocID="{BF27C819-C40F-498D-A9E3-E39972EC23D3}" presName="background" presStyleLbl="node0" presStyleIdx="0" presStyleCnt="2"/>
      <dgm:spPr/>
    </dgm:pt>
    <dgm:pt modelId="{B140F363-430A-473B-BE7E-9B1E5E362D03}" type="pres">
      <dgm:prSet presAssocID="{BF27C819-C40F-498D-A9E3-E39972EC23D3}" presName="text" presStyleLbl="fgAcc0" presStyleIdx="0" presStyleCnt="2">
        <dgm:presLayoutVars>
          <dgm:chPref val="3"/>
        </dgm:presLayoutVars>
      </dgm:prSet>
      <dgm:spPr/>
    </dgm:pt>
    <dgm:pt modelId="{2B390217-FB53-4A88-9E24-74AB0D03A78F}" type="pres">
      <dgm:prSet presAssocID="{BF27C819-C40F-498D-A9E3-E39972EC23D3}" presName="hierChild2" presStyleCnt="0"/>
      <dgm:spPr/>
    </dgm:pt>
    <dgm:pt modelId="{E84AABE4-299B-4761-8E56-AC760FD43437}" type="pres">
      <dgm:prSet presAssocID="{AC47CE09-96C7-4EB7-B10B-6876A6DDDCCD}" presName="hierRoot1" presStyleCnt="0"/>
      <dgm:spPr/>
    </dgm:pt>
    <dgm:pt modelId="{75E31D06-B396-4AB0-8FFF-26A48EAB384D}" type="pres">
      <dgm:prSet presAssocID="{AC47CE09-96C7-4EB7-B10B-6876A6DDDCCD}" presName="composite" presStyleCnt="0"/>
      <dgm:spPr/>
    </dgm:pt>
    <dgm:pt modelId="{C1FE5FDA-7B0D-4989-8198-AC840DED1848}" type="pres">
      <dgm:prSet presAssocID="{AC47CE09-96C7-4EB7-B10B-6876A6DDDCCD}" presName="background" presStyleLbl="node0" presStyleIdx="1" presStyleCnt="2"/>
      <dgm:spPr/>
    </dgm:pt>
    <dgm:pt modelId="{2F2EC52F-D183-4E88-9D0C-B3B159B69315}" type="pres">
      <dgm:prSet presAssocID="{AC47CE09-96C7-4EB7-B10B-6876A6DDDCCD}" presName="text" presStyleLbl="fgAcc0" presStyleIdx="1" presStyleCnt="2">
        <dgm:presLayoutVars>
          <dgm:chPref val="3"/>
        </dgm:presLayoutVars>
      </dgm:prSet>
      <dgm:spPr/>
    </dgm:pt>
    <dgm:pt modelId="{78097F6B-DBE2-41FE-8220-E212D4F0E5C6}" type="pres">
      <dgm:prSet presAssocID="{AC47CE09-96C7-4EB7-B10B-6876A6DDDCCD}" presName="hierChild2" presStyleCnt="0"/>
      <dgm:spPr/>
    </dgm:pt>
  </dgm:ptLst>
  <dgm:cxnLst>
    <dgm:cxn modelId="{95F1FE72-B04D-449A-899C-836BE19986F1}" srcId="{13A6F083-44DF-4843-94B2-B76F566CAE85}" destId="{AC47CE09-96C7-4EB7-B10B-6876A6DDDCCD}" srcOrd="1" destOrd="0" parTransId="{B34B7A81-4DBB-4A0C-A928-0CB008CEA356}" sibTransId="{76ADE0AF-E39C-46F4-ABBB-11B95A02D81E}"/>
    <dgm:cxn modelId="{0982F8A8-AF73-46CF-A227-C9CE845A2EA1}" type="presOf" srcId="{AC47CE09-96C7-4EB7-B10B-6876A6DDDCCD}" destId="{2F2EC52F-D183-4E88-9D0C-B3B159B69315}" srcOrd="0" destOrd="0" presId="urn:microsoft.com/office/officeart/2005/8/layout/hierarchy1"/>
    <dgm:cxn modelId="{FA9E07B5-03F3-43B9-AE16-EE3C041821A8}" type="presOf" srcId="{13A6F083-44DF-4843-94B2-B76F566CAE85}" destId="{5BF74DEB-4ABB-4A4F-AAFC-F07F077C4C76}" srcOrd="0" destOrd="0" presId="urn:microsoft.com/office/officeart/2005/8/layout/hierarchy1"/>
    <dgm:cxn modelId="{416B8ABD-09C2-47D4-B614-C79B2F678BF4}" type="presOf" srcId="{BF27C819-C40F-498D-A9E3-E39972EC23D3}" destId="{B140F363-430A-473B-BE7E-9B1E5E362D03}" srcOrd="0" destOrd="0" presId="urn:microsoft.com/office/officeart/2005/8/layout/hierarchy1"/>
    <dgm:cxn modelId="{5D15BFF5-C5DB-4A85-AD75-0B3EC44436C7}" srcId="{13A6F083-44DF-4843-94B2-B76F566CAE85}" destId="{BF27C819-C40F-498D-A9E3-E39972EC23D3}" srcOrd="0" destOrd="0" parTransId="{3A7D2BA9-99F7-48DF-B160-1E7D75D687D8}" sibTransId="{97BD8FEF-EC45-4F71-AC12-54B723A7DE8B}"/>
    <dgm:cxn modelId="{72B9ECC5-D3AF-408A-A2A0-286026924C2D}" type="presParOf" srcId="{5BF74DEB-4ABB-4A4F-AAFC-F07F077C4C76}" destId="{C9F77C35-A441-4295-A95F-B811EACF72C1}" srcOrd="0" destOrd="0" presId="urn:microsoft.com/office/officeart/2005/8/layout/hierarchy1"/>
    <dgm:cxn modelId="{4E51F3B4-2A75-45A0-AD47-A6B8D4E56486}" type="presParOf" srcId="{C9F77C35-A441-4295-A95F-B811EACF72C1}" destId="{1DBD0876-DBD2-4BFD-A3AA-509BD3376600}" srcOrd="0" destOrd="0" presId="urn:microsoft.com/office/officeart/2005/8/layout/hierarchy1"/>
    <dgm:cxn modelId="{95E49A94-9406-40BD-B9B6-DD0C2DEAA9FB}" type="presParOf" srcId="{1DBD0876-DBD2-4BFD-A3AA-509BD3376600}" destId="{63049C81-C48F-4D1A-8238-F0D6A19E66FE}" srcOrd="0" destOrd="0" presId="urn:microsoft.com/office/officeart/2005/8/layout/hierarchy1"/>
    <dgm:cxn modelId="{DAB3A8C3-7282-4A75-AF60-F8E022572B3E}" type="presParOf" srcId="{1DBD0876-DBD2-4BFD-A3AA-509BD3376600}" destId="{B140F363-430A-473B-BE7E-9B1E5E362D03}" srcOrd="1" destOrd="0" presId="urn:microsoft.com/office/officeart/2005/8/layout/hierarchy1"/>
    <dgm:cxn modelId="{FA3D70ED-584B-4ECF-B53E-BDD307ABACAE}" type="presParOf" srcId="{C9F77C35-A441-4295-A95F-B811EACF72C1}" destId="{2B390217-FB53-4A88-9E24-74AB0D03A78F}" srcOrd="1" destOrd="0" presId="urn:microsoft.com/office/officeart/2005/8/layout/hierarchy1"/>
    <dgm:cxn modelId="{D86929F5-0588-4AE5-AFC5-385C8EEA8D5C}" type="presParOf" srcId="{5BF74DEB-4ABB-4A4F-AAFC-F07F077C4C76}" destId="{E84AABE4-299B-4761-8E56-AC760FD43437}" srcOrd="1" destOrd="0" presId="urn:microsoft.com/office/officeart/2005/8/layout/hierarchy1"/>
    <dgm:cxn modelId="{7FE88740-7C31-4C8A-9A3E-F841B43DA378}" type="presParOf" srcId="{E84AABE4-299B-4761-8E56-AC760FD43437}" destId="{75E31D06-B396-4AB0-8FFF-26A48EAB384D}" srcOrd="0" destOrd="0" presId="urn:microsoft.com/office/officeart/2005/8/layout/hierarchy1"/>
    <dgm:cxn modelId="{CA6A6D17-8ADA-49BA-AA48-9D1452DA5A72}" type="presParOf" srcId="{75E31D06-B396-4AB0-8FFF-26A48EAB384D}" destId="{C1FE5FDA-7B0D-4989-8198-AC840DED1848}" srcOrd="0" destOrd="0" presId="urn:microsoft.com/office/officeart/2005/8/layout/hierarchy1"/>
    <dgm:cxn modelId="{9D6834EF-827A-403F-9DDD-C8FD28D842B6}" type="presParOf" srcId="{75E31D06-B396-4AB0-8FFF-26A48EAB384D}" destId="{2F2EC52F-D183-4E88-9D0C-B3B159B69315}" srcOrd="1" destOrd="0" presId="urn:microsoft.com/office/officeart/2005/8/layout/hierarchy1"/>
    <dgm:cxn modelId="{9B3F358E-31DE-42F6-8E04-01F6CD15447E}" type="presParOf" srcId="{E84AABE4-299B-4761-8E56-AC760FD43437}" destId="{78097F6B-DBE2-41FE-8220-E212D4F0E5C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05E014-6464-4CDC-BA71-93BD00CEACF9}" type="doc">
      <dgm:prSet loTypeId="urn:microsoft.com/office/officeart/2018/2/layout/IconCircleList" loCatId="icon" qsTypeId="urn:microsoft.com/office/officeart/2005/8/quickstyle/simple1" qsCatId="simple" csTypeId="urn:microsoft.com/office/officeart/2018/5/colors/Iconchunking_neutralbg_accent5_2" csCatId="accent5" phldr="1"/>
      <dgm:spPr/>
      <dgm:t>
        <a:bodyPr/>
        <a:lstStyle/>
        <a:p>
          <a:endParaRPr lang="en-US"/>
        </a:p>
      </dgm:t>
    </dgm:pt>
    <dgm:pt modelId="{092CBEFD-864C-494F-AB55-BBBB3DBA600B}">
      <dgm:prSet/>
      <dgm:spPr/>
      <dgm:t>
        <a:bodyPr/>
        <a:lstStyle/>
        <a:p>
          <a:pPr>
            <a:lnSpc>
              <a:spcPct val="100000"/>
            </a:lnSpc>
          </a:pPr>
          <a:r>
            <a:rPr lang="en-US" dirty="0"/>
            <a:t>All chapters are required to publish a description of their selection procedures. This is public information and must be available year-round.</a:t>
          </a:r>
        </a:p>
      </dgm:t>
    </dgm:pt>
    <dgm:pt modelId="{F472776D-FE77-41AE-8343-2366E1A33318}" type="parTrans" cxnId="{716103EB-3ED5-45CB-B56F-40E978EC4098}">
      <dgm:prSet/>
      <dgm:spPr/>
      <dgm:t>
        <a:bodyPr/>
        <a:lstStyle/>
        <a:p>
          <a:endParaRPr lang="en-US"/>
        </a:p>
      </dgm:t>
    </dgm:pt>
    <dgm:pt modelId="{F342D26F-746F-4141-8D91-8498E07CE461}" type="sibTrans" cxnId="{716103EB-3ED5-45CB-B56F-40E978EC4098}">
      <dgm:prSet/>
      <dgm:spPr/>
      <dgm:t>
        <a:bodyPr/>
        <a:lstStyle/>
        <a:p>
          <a:pPr>
            <a:lnSpc>
              <a:spcPct val="100000"/>
            </a:lnSpc>
          </a:pPr>
          <a:endParaRPr lang="en-US"/>
        </a:p>
      </dgm:t>
    </dgm:pt>
    <dgm:pt modelId="{D4DBA85F-7472-451D-9E30-660C5553335E}">
      <dgm:prSet/>
      <dgm:spPr/>
      <dgm:t>
        <a:bodyPr/>
        <a:lstStyle/>
        <a:p>
          <a:pPr>
            <a:lnSpc>
              <a:spcPct val="100000"/>
            </a:lnSpc>
          </a:pPr>
          <a:r>
            <a:rPr lang="en-US"/>
            <a:t>Acceptable publishing locations include the school website, school newsletter, or school handbook. </a:t>
          </a:r>
          <a:endParaRPr lang="en-US" dirty="0"/>
        </a:p>
      </dgm:t>
    </dgm:pt>
    <dgm:pt modelId="{BC2A82AD-F9B9-42B7-B365-AAA6602C465C}" type="parTrans" cxnId="{B52AA047-BB12-408D-BFD7-61BB24AD7967}">
      <dgm:prSet/>
      <dgm:spPr/>
      <dgm:t>
        <a:bodyPr/>
        <a:lstStyle/>
        <a:p>
          <a:endParaRPr lang="en-US"/>
        </a:p>
      </dgm:t>
    </dgm:pt>
    <dgm:pt modelId="{A9317B34-E5FF-467B-9ED9-8D3A28E2ACE1}" type="sibTrans" cxnId="{B52AA047-BB12-408D-BFD7-61BB24AD7967}">
      <dgm:prSet/>
      <dgm:spPr/>
      <dgm:t>
        <a:bodyPr/>
        <a:lstStyle/>
        <a:p>
          <a:pPr>
            <a:lnSpc>
              <a:spcPct val="100000"/>
            </a:lnSpc>
          </a:pPr>
          <a:endParaRPr lang="en-US"/>
        </a:p>
      </dgm:t>
    </dgm:pt>
    <dgm:pt modelId="{68C18578-F58B-4BA9-9B80-607E9448C2F4}">
      <dgm:prSet/>
      <dgm:spPr/>
      <dgm:t>
        <a:bodyPr/>
        <a:lstStyle/>
        <a:p>
          <a:pPr>
            <a:lnSpc>
              <a:spcPct val="100000"/>
            </a:lnSpc>
          </a:pPr>
          <a:r>
            <a:rPr lang="en-US"/>
            <a:t>Publishing a description of the selection process helps to prevent issues raised by students or parents who may wish to question the chapter’s procedures. </a:t>
          </a:r>
        </a:p>
      </dgm:t>
    </dgm:pt>
    <dgm:pt modelId="{2319CC2F-9235-4503-B559-92DBECB1C66B}" type="parTrans" cxnId="{29AC078F-6A06-415D-BCA5-1565F79B6FB3}">
      <dgm:prSet/>
      <dgm:spPr/>
      <dgm:t>
        <a:bodyPr/>
        <a:lstStyle/>
        <a:p>
          <a:endParaRPr lang="en-US"/>
        </a:p>
      </dgm:t>
    </dgm:pt>
    <dgm:pt modelId="{CBE74716-CC1F-4DB3-858F-8BFE47EE2907}" type="sibTrans" cxnId="{29AC078F-6A06-415D-BCA5-1565F79B6FB3}">
      <dgm:prSet/>
      <dgm:spPr/>
      <dgm:t>
        <a:bodyPr/>
        <a:lstStyle/>
        <a:p>
          <a:pPr>
            <a:lnSpc>
              <a:spcPct val="100000"/>
            </a:lnSpc>
          </a:pPr>
          <a:endParaRPr lang="en-US"/>
        </a:p>
      </dgm:t>
    </dgm:pt>
    <dgm:pt modelId="{141D96D4-02EE-4FB1-9D6B-5109F81759BF}">
      <dgm:prSet/>
      <dgm:spPr/>
      <dgm:t>
        <a:bodyPr/>
        <a:lstStyle/>
        <a:p>
          <a:pPr>
            <a:lnSpc>
              <a:spcPct val="100000"/>
            </a:lnSpc>
          </a:pPr>
          <a:r>
            <a:rPr lang="en-US"/>
            <a:t>At a minimum, the procedure should include: the required cumulative GPA, the time of year your process takes place, the grade levels considered for membership. </a:t>
          </a:r>
        </a:p>
      </dgm:t>
    </dgm:pt>
    <dgm:pt modelId="{B29908D7-9422-4E21-B308-1ED4C1DFBEB5}" type="parTrans" cxnId="{66AB9E86-6545-41D9-BFCA-6DAE64951001}">
      <dgm:prSet/>
      <dgm:spPr/>
      <dgm:t>
        <a:bodyPr/>
        <a:lstStyle/>
        <a:p>
          <a:endParaRPr lang="en-US"/>
        </a:p>
      </dgm:t>
    </dgm:pt>
    <dgm:pt modelId="{0A5D7F1E-CADB-4753-ABCF-1ADE21D38F97}" type="sibTrans" cxnId="{66AB9E86-6545-41D9-BFCA-6DAE64951001}">
      <dgm:prSet/>
      <dgm:spPr/>
      <dgm:t>
        <a:bodyPr/>
        <a:lstStyle/>
        <a:p>
          <a:endParaRPr lang="en-US"/>
        </a:p>
      </dgm:t>
    </dgm:pt>
    <dgm:pt modelId="{C801A3FE-1DF2-4533-B99C-31A86EEC366B}" type="pres">
      <dgm:prSet presAssocID="{2605E014-6464-4CDC-BA71-93BD00CEACF9}" presName="root" presStyleCnt="0">
        <dgm:presLayoutVars>
          <dgm:dir/>
          <dgm:resizeHandles val="exact"/>
        </dgm:presLayoutVars>
      </dgm:prSet>
      <dgm:spPr/>
    </dgm:pt>
    <dgm:pt modelId="{AA1ED504-0F0E-48E0-840F-510E17E679F2}" type="pres">
      <dgm:prSet presAssocID="{2605E014-6464-4CDC-BA71-93BD00CEACF9}" presName="container" presStyleCnt="0">
        <dgm:presLayoutVars>
          <dgm:dir/>
          <dgm:resizeHandles val="exact"/>
        </dgm:presLayoutVars>
      </dgm:prSet>
      <dgm:spPr/>
    </dgm:pt>
    <dgm:pt modelId="{F1ED7EC4-C57B-4CBD-8749-1DA5AB503011}" type="pres">
      <dgm:prSet presAssocID="{092CBEFD-864C-494F-AB55-BBBB3DBA600B}" presName="compNode" presStyleCnt="0"/>
      <dgm:spPr/>
    </dgm:pt>
    <dgm:pt modelId="{234E6A14-1CAC-46C4-B3B7-C8E4E051E21F}" type="pres">
      <dgm:prSet presAssocID="{092CBEFD-864C-494F-AB55-BBBB3DBA600B}" presName="iconBgRect" presStyleLbl="bgShp" presStyleIdx="0" presStyleCnt="4"/>
      <dgm:spPr/>
    </dgm:pt>
    <dgm:pt modelId="{6FA467A4-F4C1-4F64-B299-0FB749666940}" type="pres">
      <dgm:prSet presAssocID="{092CBEFD-864C-494F-AB55-BBBB3DBA600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96FC057A-9A4B-481C-861F-3181253F85E6}" type="pres">
      <dgm:prSet presAssocID="{092CBEFD-864C-494F-AB55-BBBB3DBA600B}" presName="spaceRect" presStyleCnt="0"/>
      <dgm:spPr/>
    </dgm:pt>
    <dgm:pt modelId="{72600ABC-1BBD-4446-9205-5E08BCEAD780}" type="pres">
      <dgm:prSet presAssocID="{092CBEFD-864C-494F-AB55-BBBB3DBA600B}" presName="textRect" presStyleLbl="revTx" presStyleIdx="0" presStyleCnt="4">
        <dgm:presLayoutVars>
          <dgm:chMax val="1"/>
          <dgm:chPref val="1"/>
        </dgm:presLayoutVars>
      </dgm:prSet>
      <dgm:spPr/>
    </dgm:pt>
    <dgm:pt modelId="{400FC4C7-71EA-48E6-8D38-3E45BA9446CB}" type="pres">
      <dgm:prSet presAssocID="{F342D26F-746F-4141-8D91-8498E07CE461}" presName="sibTrans" presStyleLbl="sibTrans2D1" presStyleIdx="0" presStyleCnt="0"/>
      <dgm:spPr/>
    </dgm:pt>
    <dgm:pt modelId="{EA55A48E-E22E-4A31-944C-E4D1D3F1FBE8}" type="pres">
      <dgm:prSet presAssocID="{D4DBA85F-7472-451D-9E30-660C5553335E}" presName="compNode" presStyleCnt="0"/>
      <dgm:spPr/>
    </dgm:pt>
    <dgm:pt modelId="{52B34538-23E9-4D4F-9E6B-C2FD783659E6}" type="pres">
      <dgm:prSet presAssocID="{D4DBA85F-7472-451D-9E30-660C5553335E}" presName="iconBgRect" presStyleLbl="bgShp" presStyleIdx="1" presStyleCnt="4"/>
      <dgm:spPr/>
    </dgm:pt>
    <dgm:pt modelId="{8AF7481D-337A-4CC4-82B3-204E7EE0C248}" type="pres">
      <dgm:prSet presAssocID="{D4DBA85F-7472-451D-9E30-660C5553335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osed Book"/>
        </a:ext>
      </dgm:extLst>
    </dgm:pt>
    <dgm:pt modelId="{F08332C3-5E55-45C5-B9CA-AFD9ADFDB784}" type="pres">
      <dgm:prSet presAssocID="{D4DBA85F-7472-451D-9E30-660C5553335E}" presName="spaceRect" presStyleCnt="0"/>
      <dgm:spPr/>
    </dgm:pt>
    <dgm:pt modelId="{1A56F03F-B258-4240-A328-4B87738492A1}" type="pres">
      <dgm:prSet presAssocID="{D4DBA85F-7472-451D-9E30-660C5553335E}" presName="textRect" presStyleLbl="revTx" presStyleIdx="1" presStyleCnt="4">
        <dgm:presLayoutVars>
          <dgm:chMax val="1"/>
          <dgm:chPref val="1"/>
        </dgm:presLayoutVars>
      </dgm:prSet>
      <dgm:spPr/>
    </dgm:pt>
    <dgm:pt modelId="{A5A32924-63BB-4516-BE63-31C013092795}" type="pres">
      <dgm:prSet presAssocID="{A9317B34-E5FF-467B-9ED9-8D3A28E2ACE1}" presName="sibTrans" presStyleLbl="sibTrans2D1" presStyleIdx="0" presStyleCnt="0"/>
      <dgm:spPr/>
    </dgm:pt>
    <dgm:pt modelId="{CCD808AA-C782-414C-A5C5-2C7998B00135}" type="pres">
      <dgm:prSet presAssocID="{68C18578-F58B-4BA9-9B80-607E9448C2F4}" presName="compNode" presStyleCnt="0"/>
      <dgm:spPr/>
    </dgm:pt>
    <dgm:pt modelId="{EEAFC98D-F77E-4195-B756-1D61A0360530}" type="pres">
      <dgm:prSet presAssocID="{68C18578-F58B-4BA9-9B80-607E9448C2F4}" presName="iconBgRect" presStyleLbl="bgShp" presStyleIdx="2" presStyleCnt="4"/>
      <dgm:spPr/>
    </dgm:pt>
    <dgm:pt modelId="{FC9B2827-A62A-4306-919E-B97EA8E8F7FE}" type="pres">
      <dgm:prSet presAssocID="{68C18578-F58B-4BA9-9B80-607E9448C2F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4A7707A3-0AEE-4D61-A9C6-5576161C2C95}" type="pres">
      <dgm:prSet presAssocID="{68C18578-F58B-4BA9-9B80-607E9448C2F4}" presName="spaceRect" presStyleCnt="0"/>
      <dgm:spPr/>
    </dgm:pt>
    <dgm:pt modelId="{54A8EA93-5DA3-458D-B2E4-6C4F99173945}" type="pres">
      <dgm:prSet presAssocID="{68C18578-F58B-4BA9-9B80-607E9448C2F4}" presName="textRect" presStyleLbl="revTx" presStyleIdx="2" presStyleCnt="4">
        <dgm:presLayoutVars>
          <dgm:chMax val="1"/>
          <dgm:chPref val="1"/>
        </dgm:presLayoutVars>
      </dgm:prSet>
      <dgm:spPr/>
    </dgm:pt>
    <dgm:pt modelId="{4F65196C-8063-461C-A58F-FE99E2838A5D}" type="pres">
      <dgm:prSet presAssocID="{CBE74716-CC1F-4DB3-858F-8BFE47EE2907}" presName="sibTrans" presStyleLbl="sibTrans2D1" presStyleIdx="0" presStyleCnt="0"/>
      <dgm:spPr/>
    </dgm:pt>
    <dgm:pt modelId="{DE450E2E-1547-4A26-805F-31FF51E8BD47}" type="pres">
      <dgm:prSet presAssocID="{141D96D4-02EE-4FB1-9D6B-5109F81759BF}" presName="compNode" presStyleCnt="0"/>
      <dgm:spPr/>
    </dgm:pt>
    <dgm:pt modelId="{2F64D0B7-E54D-4BDB-A91F-2ED4545E469E}" type="pres">
      <dgm:prSet presAssocID="{141D96D4-02EE-4FB1-9D6B-5109F81759BF}" presName="iconBgRect" presStyleLbl="bgShp" presStyleIdx="3" presStyleCnt="4"/>
      <dgm:spPr/>
    </dgm:pt>
    <dgm:pt modelId="{AB6383B2-8843-44A0-959C-7A3C1EC8FD0E}" type="pres">
      <dgm:prSet presAssocID="{141D96D4-02EE-4FB1-9D6B-5109F81759B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6B0FFDEA-5EA1-40CF-9309-999B726391FA}" type="pres">
      <dgm:prSet presAssocID="{141D96D4-02EE-4FB1-9D6B-5109F81759BF}" presName="spaceRect" presStyleCnt="0"/>
      <dgm:spPr/>
    </dgm:pt>
    <dgm:pt modelId="{BB98FE51-A573-45AF-A754-5AEA26EF1C1F}" type="pres">
      <dgm:prSet presAssocID="{141D96D4-02EE-4FB1-9D6B-5109F81759BF}" presName="textRect" presStyleLbl="revTx" presStyleIdx="3" presStyleCnt="4">
        <dgm:presLayoutVars>
          <dgm:chMax val="1"/>
          <dgm:chPref val="1"/>
        </dgm:presLayoutVars>
      </dgm:prSet>
      <dgm:spPr/>
    </dgm:pt>
  </dgm:ptLst>
  <dgm:cxnLst>
    <dgm:cxn modelId="{212BFB04-2434-4106-BCBF-616584883369}" type="presOf" srcId="{CBE74716-CC1F-4DB3-858F-8BFE47EE2907}" destId="{4F65196C-8063-461C-A58F-FE99E2838A5D}" srcOrd="0" destOrd="0" presId="urn:microsoft.com/office/officeart/2018/2/layout/IconCircleList"/>
    <dgm:cxn modelId="{4DD06A1C-B3FC-44F6-B6C8-27ADE86AE448}" type="presOf" srcId="{F342D26F-746F-4141-8D91-8498E07CE461}" destId="{400FC4C7-71EA-48E6-8D38-3E45BA9446CB}" srcOrd="0" destOrd="0" presId="urn:microsoft.com/office/officeart/2018/2/layout/IconCircleList"/>
    <dgm:cxn modelId="{27AE1734-CCE2-47F2-9DE3-0BA8CBF81910}" type="presOf" srcId="{141D96D4-02EE-4FB1-9D6B-5109F81759BF}" destId="{BB98FE51-A573-45AF-A754-5AEA26EF1C1F}" srcOrd="0" destOrd="0" presId="urn:microsoft.com/office/officeart/2018/2/layout/IconCircleList"/>
    <dgm:cxn modelId="{8195F744-0A72-4DF9-A2DB-CCFD0ACC1005}" type="presOf" srcId="{68C18578-F58B-4BA9-9B80-607E9448C2F4}" destId="{54A8EA93-5DA3-458D-B2E4-6C4F99173945}" srcOrd="0" destOrd="0" presId="urn:microsoft.com/office/officeart/2018/2/layout/IconCircleList"/>
    <dgm:cxn modelId="{B52AA047-BB12-408D-BFD7-61BB24AD7967}" srcId="{2605E014-6464-4CDC-BA71-93BD00CEACF9}" destId="{D4DBA85F-7472-451D-9E30-660C5553335E}" srcOrd="1" destOrd="0" parTransId="{BC2A82AD-F9B9-42B7-B365-AAA6602C465C}" sibTransId="{A9317B34-E5FF-467B-9ED9-8D3A28E2ACE1}"/>
    <dgm:cxn modelId="{66AB9E86-6545-41D9-BFCA-6DAE64951001}" srcId="{2605E014-6464-4CDC-BA71-93BD00CEACF9}" destId="{141D96D4-02EE-4FB1-9D6B-5109F81759BF}" srcOrd="3" destOrd="0" parTransId="{B29908D7-9422-4E21-B308-1ED4C1DFBEB5}" sibTransId="{0A5D7F1E-CADB-4753-ABCF-1ADE21D38F97}"/>
    <dgm:cxn modelId="{A762E986-4614-498A-836B-974385CF4E70}" type="presOf" srcId="{2605E014-6464-4CDC-BA71-93BD00CEACF9}" destId="{C801A3FE-1DF2-4533-B99C-31A86EEC366B}" srcOrd="0" destOrd="0" presId="urn:microsoft.com/office/officeart/2018/2/layout/IconCircleList"/>
    <dgm:cxn modelId="{29AC078F-6A06-415D-BCA5-1565F79B6FB3}" srcId="{2605E014-6464-4CDC-BA71-93BD00CEACF9}" destId="{68C18578-F58B-4BA9-9B80-607E9448C2F4}" srcOrd="2" destOrd="0" parTransId="{2319CC2F-9235-4503-B559-92DBECB1C66B}" sibTransId="{CBE74716-CC1F-4DB3-858F-8BFE47EE2907}"/>
    <dgm:cxn modelId="{B6DED8B5-3F07-4549-948A-BE115A174172}" type="presOf" srcId="{D4DBA85F-7472-451D-9E30-660C5553335E}" destId="{1A56F03F-B258-4240-A328-4B87738492A1}" srcOrd="0" destOrd="0" presId="urn:microsoft.com/office/officeart/2018/2/layout/IconCircleList"/>
    <dgm:cxn modelId="{2A01C3D3-EF0E-42E7-AA1D-392C4FE9AB8F}" type="presOf" srcId="{092CBEFD-864C-494F-AB55-BBBB3DBA600B}" destId="{72600ABC-1BBD-4446-9205-5E08BCEAD780}" srcOrd="0" destOrd="0" presId="urn:microsoft.com/office/officeart/2018/2/layout/IconCircleList"/>
    <dgm:cxn modelId="{741BCFDE-205B-4231-9918-2D8791292620}" type="presOf" srcId="{A9317B34-E5FF-467B-9ED9-8D3A28E2ACE1}" destId="{A5A32924-63BB-4516-BE63-31C013092795}" srcOrd="0" destOrd="0" presId="urn:microsoft.com/office/officeart/2018/2/layout/IconCircleList"/>
    <dgm:cxn modelId="{716103EB-3ED5-45CB-B56F-40E978EC4098}" srcId="{2605E014-6464-4CDC-BA71-93BD00CEACF9}" destId="{092CBEFD-864C-494F-AB55-BBBB3DBA600B}" srcOrd="0" destOrd="0" parTransId="{F472776D-FE77-41AE-8343-2366E1A33318}" sibTransId="{F342D26F-746F-4141-8D91-8498E07CE461}"/>
    <dgm:cxn modelId="{D754742F-DAAF-4DB8-A7A8-DB0FF469B6EC}" type="presParOf" srcId="{C801A3FE-1DF2-4533-B99C-31A86EEC366B}" destId="{AA1ED504-0F0E-48E0-840F-510E17E679F2}" srcOrd="0" destOrd="0" presId="urn:microsoft.com/office/officeart/2018/2/layout/IconCircleList"/>
    <dgm:cxn modelId="{CBCF8CDD-DD62-4728-B338-BBD8A720920B}" type="presParOf" srcId="{AA1ED504-0F0E-48E0-840F-510E17E679F2}" destId="{F1ED7EC4-C57B-4CBD-8749-1DA5AB503011}" srcOrd="0" destOrd="0" presId="urn:microsoft.com/office/officeart/2018/2/layout/IconCircleList"/>
    <dgm:cxn modelId="{256DD3F4-8723-4B49-ACDE-13F50DCC5C9D}" type="presParOf" srcId="{F1ED7EC4-C57B-4CBD-8749-1DA5AB503011}" destId="{234E6A14-1CAC-46C4-B3B7-C8E4E051E21F}" srcOrd="0" destOrd="0" presId="urn:microsoft.com/office/officeart/2018/2/layout/IconCircleList"/>
    <dgm:cxn modelId="{F2D1E598-C34E-407B-A699-A32913B31C15}" type="presParOf" srcId="{F1ED7EC4-C57B-4CBD-8749-1DA5AB503011}" destId="{6FA467A4-F4C1-4F64-B299-0FB749666940}" srcOrd="1" destOrd="0" presId="urn:microsoft.com/office/officeart/2018/2/layout/IconCircleList"/>
    <dgm:cxn modelId="{FA361B0A-4469-4B2E-97D2-D8990C4B06B1}" type="presParOf" srcId="{F1ED7EC4-C57B-4CBD-8749-1DA5AB503011}" destId="{96FC057A-9A4B-481C-861F-3181253F85E6}" srcOrd="2" destOrd="0" presId="urn:microsoft.com/office/officeart/2018/2/layout/IconCircleList"/>
    <dgm:cxn modelId="{13493A8E-2D83-4622-9BBD-CD86216FD128}" type="presParOf" srcId="{F1ED7EC4-C57B-4CBD-8749-1DA5AB503011}" destId="{72600ABC-1BBD-4446-9205-5E08BCEAD780}" srcOrd="3" destOrd="0" presId="urn:microsoft.com/office/officeart/2018/2/layout/IconCircleList"/>
    <dgm:cxn modelId="{C77CA8A7-FFF2-4D88-AA85-985217B38281}" type="presParOf" srcId="{AA1ED504-0F0E-48E0-840F-510E17E679F2}" destId="{400FC4C7-71EA-48E6-8D38-3E45BA9446CB}" srcOrd="1" destOrd="0" presId="urn:microsoft.com/office/officeart/2018/2/layout/IconCircleList"/>
    <dgm:cxn modelId="{7F59E43F-C919-4E3D-90FC-3E49D969A53C}" type="presParOf" srcId="{AA1ED504-0F0E-48E0-840F-510E17E679F2}" destId="{EA55A48E-E22E-4A31-944C-E4D1D3F1FBE8}" srcOrd="2" destOrd="0" presId="urn:microsoft.com/office/officeart/2018/2/layout/IconCircleList"/>
    <dgm:cxn modelId="{DFAFDA55-DC92-45CD-9DFC-862DE9679B0D}" type="presParOf" srcId="{EA55A48E-E22E-4A31-944C-E4D1D3F1FBE8}" destId="{52B34538-23E9-4D4F-9E6B-C2FD783659E6}" srcOrd="0" destOrd="0" presId="urn:microsoft.com/office/officeart/2018/2/layout/IconCircleList"/>
    <dgm:cxn modelId="{BBD7DC8B-82B2-4DC5-B49A-B3CD34AFA5E8}" type="presParOf" srcId="{EA55A48E-E22E-4A31-944C-E4D1D3F1FBE8}" destId="{8AF7481D-337A-4CC4-82B3-204E7EE0C248}" srcOrd="1" destOrd="0" presId="urn:microsoft.com/office/officeart/2018/2/layout/IconCircleList"/>
    <dgm:cxn modelId="{2259E9E4-51EE-496E-89F5-192C7B8214B3}" type="presParOf" srcId="{EA55A48E-E22E-4A31-944C-E4D1D3F1FBE8}" destId="{F08332C3-5E55-45C5-B9CA-AFD9ADFDB784}" srcOrd="2" destOrd="0" presId="urn:microsoft.com/office/officeart/2018/2/layout/IconCircleList"/>
    <dgm:cxn modelId="{7D14C9DE-6A2B-4C3C-90BF-3B68ADE73290}" type="presParOf" srcId="{EA55A48E-E22E-4A31-944C-E4D1D3F1FBE8}" destId="{1A56F03F-B258-4240-A328-4B87738492A1}" srcOrd="3" destOrd="0" presId="urn:microsoft.com/office/officeart/2018/2/layout/IconCircleList"/>
    <dgm:cxn modelId="{EA48C676-442E-4591-848C-67DAD36EE034}" type="presParOf" srcId="{AA1ED504-0F0E-48E0-840F-510E17E679F2}" destId="{A5A32924-63BB-4516-BE63-31C013092795}" srcOrd="3" destOrd="0" presId="urn:microsoft.com/office/officeart/2018/2/layout/IconCircleList"/>
    <dgm:cxn modelId="{B47FBDA2-67AC-4EAF-8DE1-600DA84B473C}" type="presParOf" srcId="{AA1ED504-0F0E-48E0-840F-510E17E679F2}" destId="{CCD808AA-C782-414C-A5C5-2C7998B00135}" srcOrd="4" destOrd="0" presId="urn:microsoft.com/office/officeart/2018/2/layout/IconCircleList"/>
    <dgm:cxn modelId="{8283D5FF-01A1-4EC9-8ED0-21E6DD1573EE}" type="presParOf" srcId="{CCD808AA-C782-414C-A5C5-2C7998B00135}" destId="{EEAFC98D-F77E-4195-B756-1D61A0360530}" srcOrd="0" destOrd="0" presId="urn:microsoft.com/office/officeart/2018/2/layout/IconCircleList"/>
    <dgm:cxn modelId="{621BF436-F1C1-4594-8ECA-60956174C54F}" type="presParOf" srcId="{CCD808AA-C782-414C-A5C5-2C7998B00135}" destId="{FC9B2827-A62A-4306-919E-B97EA8E8F7FE}" srcOrd="1" destOrd="0" presId="urn:microsoft.com/office/officeart/2018/2/layout/IconCircleList"/>
    <dgm:cxn modelId="{8503AF21-CE3D-439D-A452-9F95564D756E}" type="presParOf" srcId="{CCD808AA-C782-414C-A5C5-2C7998B00135}" destId="{4A7707A3-0AEE-4D61-A9C6-5576161C2C95}" srcOrd="2" destOrd="0" presId="urn:microsoft.com/office/officeart/2018/2/layout/IconCircleList"/>
    <dgm:cxn modelId="{BF53B68A-FA35-4D08-83F0-DC39072BDDE8}" type="presParOf" srcId="{CCD808AA-C782-414C-A5C5-2C7998B00135}" destId="{54A8EA93-5DA3-458D-B2E4-6C4F99173945}" srcOrd="3" destOrd="0" presId="urn:microsoft.com/office/officeart/2018/2/layout/IconCircleList"/>
    <dgm:cxn modelId="{39003782-7219-43BF-A2FC-7C9CAFC5003E}" type="presParOf" srcId="{AA1ED504-0F0E-48E0-840F-510E17E679F2}" destId="{4F65196C-8063-461C-A58F-FE99E2838A5D}" srcOrd="5" destOrd="0" presId="urn:microsoft.com/office/officeart/2018/2/layout/IconCircleList"/>
    <dgm:cxn modelId="{E256D2DC-A85D-4DF8-85E3-E4EDDE66B8D8}" type="presParOf" srcId="{AA1ED504-0F0E-48E0-840F-510E17E679F2}" destId="{DE450E2E-1547-4A26-805F-31FF51E8BD47}" srcOrd="6" destOrd="0" presId="urn:microsoft.com/office/officeart/2018/2/layout/IconCircleList"/>
    <dgm:cxn modelId="{F5E57502-FBBB-4C96-9CCE-7219599CBFCD}" type="presParOf" srcId="{DE450E2E-1547-4A26-805F-31FF51E8BD47}" destId="{2F64D0B7-E54D-4BDB-A91F-2ED4545E469E}" srcOrd="0" destOrd="0" presId="urn:microsoft.com/office/officeart/2018/2/layout/IconCircleList"/>
    <dgm:cxn modelId="{4D0EFE08-2A58-4DE4-BF9F-FBE21E06EC72}" type="presParOf" srcId="{DE450E2E-1547-4A26-805F-31FF51E8BD47}" destId="{AB6383B2-8843-44A0-959C-7A3C1EC8FD0E}" srcOrd="1" destOrd="0" presId="urn:microsoft.com/office/officeart/2018/2/layout/IconCircleList"/>
    <dgm:cxn modelId="{B2F1442E-F789-43BF-B9CE-66166B1B3F3A}" type="presParOf" srcId="{DE450E2E-1547-4A26-805F-31FF51E8BD47}" destId="{6B0FFDEA-5EA1-40CF-9309-999B726391FA}" srcOrd="2" destOrd="0" presId="urn:microsoft.com/office/officeart/2018/2/layout/IconCircleList"/>
    <dgm:cxn modelId="{3C0DED39-34E2-4674-BFE5-1416C81D8C21}" type="presParOf" srcId="{DE450E2E-1547-4A26-805F-31FF51E8BD47}" destId="{BB98FE51-A573-45AF-A754-5AEA26EF1C1F}"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C5E97E-2172-4839-9F2C-5C5D9EE58889}"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18A000B6-F729-434B-B07B-839E14DC1DCA}">
      <dgm:prSet/>
      <dgm:spPr/>
      <dgm:t>
        <a:bodyPr/>
        <a:lstStyle/>
        <a:p>
          <a:r>
            <a:rPr lang="en-US" dirty="0"/>
            <a:t>All academically eligible candidates must be notified of their eligibility. </a:t>
          </a:r>
        </a:p>
      </dgm:t>
    </dgm:pt>
    <dgm:pt modelId="{FB9D0517-C740-4B50-89CC-65522B4ED859}" type="parTrans" cxnId="{77A9F2BE-DD11-428B-A8CC-6A112D7CCCBC}">
      <dgm:prSet/>
      <dgm:spPr/>
      <dgm:t>
        <a:bodyPr/>
        <a:lstStyle/>
        <a:p>
          <a:endParaRPr lang="en-US"/>
        </a:p>
      </dgm:t>
    </dgm:pt>
    <dgm:pt modelId="{5E1E6072-03EC-4ECF-9E96-76B190D364C6}" type="sibTrans" cxnId="{77A9F2BE-DD11-428B-A8CC-6A112D7CCCBC}">
      <dgm:prSet/>
      <dgm:spPr/>
      <dgm:t>
        <a:bodyPr/>
        <a:lstStyle/>
        <a:p>
          <a:endParaRPr lang="en-US"/>
        </a:p>
      </dgm:t>
    </dgm:pt>
    <dgm:pt modelId="{184EB5CE-9CDA-44FC-ABD6-8DB8E13031FF}">
      <dgm:prSet/>
      <dgm:spPr/>
      <dgm:t>
        <a:bodyPr/>
        <a:lstStyle/>
        <a:p>
          <a:r>
            <a:rPr lang="en-US" dirty="0"/>
            <a:t>The selection of new members is decided by a majority vote of the faculty council. </a:t>
          </a:r>
        </a:p>
      </dgm:t>
    </dgm:pt>
    <dgm:pt modelId="{AD20F2DA-1540-44D0-8F51-FA4F295A482E}" type="parTrans" cxnId="{C0C20E2E-2AB8-4249-BAA4-4CEE53B7161A}">
      <dgm:prSet/>
      <dgm:spPr/>
      <dgm:t>
        <a:bodyPr/>
        <a:lstStyle/>
        <a:p>
          <a:endParaRPr lang="en-US"/>
        </a:p>
      </dgm:t>
    </dgm:pt>
    <dgm:pt modelId="{C2890777-D0BB-4F5B-AA4B-FE4F44F64BAC}" type="sibTrans" cxnId="{C0C20E2E-2AB8-4249-BAA4-4CEE53B7161A}">
      <dgm:prSet/>
      <dgm:spPr/>
      <dgm:t>
        <a:bodyPr/>
        <a:lstStyle/>
        <a:p>
          <a:endParaRPr lang="en-US"/>
        </a:p>
      </dgm:t>
    </dgm:pt>
    <dgm:pt modelId="{57C4DAAF-23EF-450A-BBC8-BE989E865A35}">
      <dgm:prSet/>
      <dgm:spPr/>
      <dgm:t>
        <a:bodyPr/>
        <a:lstStyle/>
        <a:p>
          <a:r>
            <a:rPr lang="en-US" dirty="0"/>
            <a:t>Principals must review and approve the decisions prior to notifying the candidates and families. </a:t>
          </a:r>
        </a:p>
      </dgm:t>
    </dgm:pt>
    <dgm:pt modelId="{7AF2438B-8206-473E-8FC7-059B36558CAC}" type="parTrans" cxnId="{A530C17E-CFB6-408C-8611-57B5EE8CA58A}">
      <dgm:prSet/>
      <dgm:spPr/>
      <dgm:t>
        <a:bodyPr/>
        <a:lstStyle/>
        <a:p>
          <a:endParaRPr lang="en-US"/>
        </a:p>
      </dgm:t>
    </dgm:pt>
    <dgm:pt modelId="{0A42A75D-9F86-4632-A1E5-2F40F3D1DF86}" type="sibTrans" cxnId="{A530C17E-CFB6-408C-8611-57B5EE8CA58A}">
      <dgm:prSet/>
      <dgm:spPr/>
      <dgm:t>
        <a:bodyPr/>
        <a:lstStyle/>
        <a:p>
          <a:endParaRPr lang="en-US"/>
        </a:p>
      </dgm:t>
    </dgm:pt>
    <dgm:pt modelId="{FD124F19-BF5B-4202-8B24-0F24C560D5D9}">
      <dgm:prSet/>
      <dgm:spPr/>
      <dgm:t>
        <a:bodyPr/>
        <a:lstStyle/>
        <a:p>
          <a:r>
            <a:rPr lang="en-US" dirty="0"/>
            <a:t>Principals have the authority to hear appeals for non-selection and dismissal. </a:t>
          </a:r>
        </a:p>
      </dgm:t>
    </dgm:pt>
    <dgm:pt modelId="{9ACEC41E-7704-47F3-97E8-CE20FABFEEFD}" type="parTrans" cxnId="{612DFD3D-47A6-45D1-AF8C-E1BCE95C22F8}">
      <dgm:prSet/>
      <dgm:spPr/>
      <dgm:t>
        <a:bodyPr/>
        <a:lstStyle/>
        <a:p>
          <a:endParaRPr lang="en-US"/>
        </a:p>
      </dgm:t>
    </dgm:pt>
    <dgm:pt modelId="{2254361F-5F22-4E6A-B2F6-80110794A37D}" type="sibTrans" cxnId="{612DFD3D-47A6-45D1-AF8C-E1BCE95C22F8}">
      <dgm:prSet/>
      <dgm:spPr/>
      <dgm:t>
        <a:bodyPr/>
        <a:lstStyle/>
        <a:p>
          <a:endParaRPr lang="en-US"/>
        </a:p>
      </dgm:t>
    </dgm:pt>
    <dgm:pt modelId="{7F5A2215-AF80-4775-BBEA-307D251867B9}" type="pres">
      <dgm:prSet presAssocID="{40C5E97E-2172-4839-9F2C-5C5D9EE58889}" presName="hierChild1" presStyleCnt="0">
        <dgm:presLayoutVars>
          <dgm:chPref val="1"/>
          <dgm:dir/>
          <dgm:animOne val="branch"/>
          <dgm:animLvl val="lvl"/>
          <dgm:resizeHandles/>
        </dgm:presLayoutVars>
      </dgm:prSet>
      <dgm:spPr/>
    </dgm:pt>
    <dgm:pt modelId="{FEF62303-BB3E-44A8-954D-78BA85F9C233}" type="pres">
      <dgm:prSet presAssocID="{18A000B6-F729-434B-B07B-839E14DC1DCA}" presName="hierRoot1" presStyleCnt="0"/>
      <dgm:spPr/>
    </dgm:pt>
    <dgm:pt modelId="{F157D581-A112-4E0C-BC68-0392CB70BB5D}" type="pres">
      <dgm:prSet presAssocID="{18A000B6-F729-434B-B07B-839E14DC1DCA}" presName="composite" presStyleCnt="0"/>
      <dgm:spPr/>
    </dgm:pt>
    <dgm:pt modelId="{EAE5E47C-503D-4AED-9848-41701C56B8C5}" type="pres">
      <dgm:prSet presAssocID="{18A000B6-F729-434B-B07B-839E14DC1DCA}" presName="background" presStyleLbl="node0" presStyleIdx="0" presStyleCnt="4"/>
      <dgm:spPr/>
    </dgm:pt>
    <dgm:pt modelId="{D737060A-E663-4F89-ADD4-7C2279A2A0BD}" type="pres">
      <dgm:prSet presAssocID="{18A000B6-F729-434B-B07B-839E14DC1DCA}" presName="text" presStyleLbl="fgAcc0" presStyleIdx="0" presStyleCnt="4">
        <dgm:presLayoutVars>
          <dgm:chPref val="3"/>
        </dgm:presLayoutVars>
      </dgm:prSet>
      <dgm:spPr/>
    </dgm:pt>
    <dgm:pt modelId="{B02BA105-87A2-4D30-AE42-51E1A09385BE}" type="pres">
      <dgm:prSet presAssocID="{18A000B6-F729-434B-B07B-839E14DC1DCA}" presName="hierChild2" presStyleCnt="0"/>
      <dgm:spPr/>
    </dgm:pt>
    <dgm:pt modelId="{F970F052-998F-4667-BAD4-0503F07E17D7}" type="pres">
      <dgm:prSet presAssocID="{184EB5CE-9CDA-44FC-ABD6-8DB8E13031FF}" presName="hierRoot1" presStyleCnt="0"/>
      <dgm:spPr/>
    </dgm:pt>
    <dgm:pt modelId="{F8E0D543-11F5-4A2E-91FE-5CAB1BEAFA0E}" type="pres">
      <dgm:prSet presAssocID="{184EB5CE-9CDA-44FC-ABD6-8DB8E13031FF}" presName="composite" presStyleCnt="0"/>
      <dgm:spPr/>
    </dgm:pt>
    <dgm:pt modelId="{99CB9928-BA35-4614-981E-C4A9583907B0}" type="pres">
      <dgm:prSet presAssocID="{184EB5CE-9CDA-44FC-ABD6-8DB8E13031FF}" presName="background" presStyleLbl="node0" presStyleIdx="1" presStyleCnt="4"/>
      <dgm:spPr/>
    </dgm:pt>
    <dgm:pt modelId="{6115EF80-0251-4CC9-84CC-B2528A3CA853}" type="pres">
      <dgm:prSet presAssocID="{184EB5CE-9CDA-44FC-ABD6-8DB8E13031FF}" presName="text" presStyleLbl="fgAcc0" presStyleIdx="1" presStyleCnt="4">
        <dgm:presLayoutVars>
          <dgm:chPref val="3"/>
        </dgm:presLayoutVars>
      </dgm:prSet>
      <dgm:spPr/>
    </dgm:pt>
    <dgm:pt modelId="{B40CAD5E-9C17-4BCC-BC79-BCE787C54808}" type="pres">
      <dgm:prSet presAssocID="{184EB5CE-9CDA-44FC-ABD6-8DB8E13031FF}" presName="hierChild2" presStyleCnt="0"/>
      <dgm:spPr/>
    </dgm:pt>
    <dgm:pt modelId="{AA3562F6-10A3-4106-92BA-8DC0F05F66DB}" type="pres">
      <dgm:prSet presAssocID="{57C4DAAF-23EF-450A-BBC8-BE989E865A35}" presName="hierRoot1" presStyleCnt="0"/>
      <dgm:spPr/>
    </dgm:pt>
    <dgm:pt modelId="{544DD1E5-E4EE-48D8-B18E-A21A13091ECE}" type="pres">
      <dgm:prSet presAssocID="{57C4DAAF-23EF-450A-BBC8-BE989E865A35}" presName="composite" presStyleCnt="0"/>
      <dgm:spPr/>
    </dgm:pt>
    <dgm:pt modelId="{2D7DF788-76F9-45C9-9C5D-623822D888F7}" type="pres">
      <dgm:prSet presAssocID="{57C4DAAF-23EF-450A-BBC8-BE989E865A35}" presName="background" presStyleLbl="node0" presStyleIdx="2" presStyleCnt="4"/>
      <dgm:spPr/>
    </dgm:pt>
    <dgm:pt modelId="{DF89700A-02F9-4033-917E-6CA24C59FEB4}" type="pres">
      <dgm:prSet presAssocID="{57C4DAAF-23EF-450A-BBC8-BE989E865A35}" presName="text" presStyleLbl="fgAcc0" presStyleIdx="2" presStyleCnt="4">
        <dgm:presLayoutVars>
          <dgm:chPref val="3"/>
        </dgm:presLayoutVars>
      </dgm:prSet>
      <dgm:spPr/>
    </dgm:pt>
    <dgm:pt modelId="{E35A7BCE-A055-4E23-BE7F-14B51A08EA15}" type="pres">
      <dgm:prSet presAssocID="{57C4DAAF-23EF-450A-BBC8-BE989E865A35}" presName="hierChild2" presStyleCnt="0"/>
      <dgm:spPr/>
    </dgm:pt>
    <dgm:pt modelId="{BCA92A8E-48AB-4720-A933-F2F28E6A5064}" type="pres">
      <dgm:prSet presAssocID="{FD124F19-BF5B-4202-8B24-0F24C560D5D9}" presName="hierRoot1" presStyleCnt="0"/>
      <dgm:spPr/>
    </dgm:pt>
    <dgm:pt modelId="{51A0BD68-2879-404F-A445-E932D8F861E4}" type="pres">
      <dgm:prSet presAssocID="{FD124F19-BF5B-4202-8B24-0F24C560D5D9}" presName="composite" presStyleCnt="0"/>
      <dgm:spPr/>
    </dgm:pt>
    <dgm:pt modelId="{73A5BA08-1314-408D-9CD0-48A82942ECA0}" type="pres">
      <dgm:prSet presAssocID="{FD124F19-BF5B-4202-8B24-0F24C560D5D9}" presName="background" presStyleLbl="node0" presStyleIdx="3" presStyleCnt="4"/>
      <dgm:spPr/>
    </dgm:pt>
    <dgm:pt modelId="{B333F7B1-245B-470C-87D1-332DAB3E8036}" type="pres">
      <dgm:prSet presAssocID="{FD124F19-BF5B-4202-8B24-0F24C560D5D9}" presName="text" presStyleLbl="fgAcc0" presStyleIdx="3" presStyleCnt="4">
        <dgm:presLayoutVars>
          <dgm:chPref val="3"/>
        </dgm:presLayoutVars>
      </dgm:prSet>
      <dgm:spPr/>
    </dgm:pt>
    <dgm:pt modelId="{0615877D-FC92-497D-997A-C4CA05F3ED90}" type="pres">
      <dgm:prSet presAssocID="{FD124F19-BF5B-4202-8B24-0F24C560D5D9}" presName="hierChild2" presStyleCnt="0"/>
      <dgm:spPr/>
    </dgm:pt>
  </dgm:ptLst>
  <dgm:cxnLst>
    <dgm:cxn modelId="{C0C20E2E-2AB8-4249-BAA4-4CEE53B7161A}" srcId="{40C5E97E-2172-4839-9F2C-5C5D9EE58889}" destId="{184EB5CE-9CDA-44FC-ABD6-8DB8E13031FF}" srcOrd="1" destOrd="0" parTransId="{AD20F2DA-1540-44D0-8F51-FA4F295A482E}" sibTransId="{C2890777-D0BB-4F5B-AA4B-FE4F44F64BAC}"/>
    <dgm:cxn modelId="{612DFD3D-47A6-45D1-AF8C-E1BCE95C22F8}" srcId="{40C5E97E-2172-4839-9F2C-5C5D9EE58889}" destId="{FD124F19-BF5B-4202-8B24-0F24C560D5D9}" srcOrd="3" destOrd="0" parTransId="{9ACEC41E-7704-47F3-97E8-CE20FABFEEFD}" sibTransId="{2254361F-5F22-4E6A-B2F6-80110794A37D}"/>
    <dgm:cxn modelId="{8A9FE269-CDCF-41F1-B41D-9254A966F3F8}" type="presOf" srcId="{40C5E97E-2172-4839-9F2C-5C5D9EE58889}" destId="{7F5A2215-AF80-4775-BBEA-307D251867B9}" srcOrd="0" destOrd="0" presId="urn:microsoft.com/office/officeart/2005/8/layout/hierarchy1"/>
    <dgm:cxn modelId="{DBEB0E52-284B-49ED-8AA0-FB46F0C01891}" type="presOf" srcId="{57C4DAAF-23EF-450A-BBC8-BE989E865A35}" destId="{DF89700A-02F9-4033-917E-6CA24C59FEB4}" srcOrd="0" destOrd="0" presId="urn:microsoft.com/office/officeart/2005/8/layout/hierarchy1"/>
    <dgm:cxn modelId="{A530C17E-CFB6-408C-8611-57B5EE8CA58A}" srcId="{40C5E97E-2172-4839-9F2C-5C5D9EE58889}" destId="{57C4DAAF-23EF-450A-BBC8-BE989E865A35}" srcOrd="2" destOrd="0" parTransId="{7AF2438B-8206-473E-8FC7-059B36558CAC}" sibTransId="{0A42A75D-9F86-4632-A1E5-2F40F3D1DF86}"/>
    <dgm:cxn modelId="{5158CF9C-3F98-426C-B82F-6F7A5A61BB12}" type="presOf" srcId="{18A000B6-F729-434B-B07B-839E14DC1DCA}" destId="{D737060A-E663-4F89-ADD4-7C2279A2A0BD}" srcOrd="0" destOrd="0" presId="urn:microsoft.com/office/officeart/2005/8/layout/hierarchy1"/>
    <dgm:cxn modelId="{3351E7AA-D0A9-40F8-9B8B-8EEFA2BB6EFF}" type="presOf" srcId="{184EB5CE-9CDA-44FC-ABD6-8DB8E13031FF}" destId="{6115EF80-0251-4CC9-84CC-B2528A3CA853}" srcOrd="0" destOrd="0" presId="urn:microsoft.com/office/officeart/2005/8/layout/hierarchy1"/>
    <dgm:cxn modelId="{77A9F2BE-DD11-428B-A8CC-6A112D7CCCBC}" srcId="{40C5E97E-2172-4839-9F2C-5C5D9EE58889}" destId="{18A000B6-F729-434B-B07B-839E14DC1DCA}" srcOrd="0" destOrd="0" parTransId="{FB9D0517-C740-4B50-89CC-65522B4ED859}" sibTransId="{5E1E6072-03EC-4ECF-9E96-76B190D364C6}"/>
    <dgm:cxn modelId="{A3231CFB-6F54-4603-99B1-265CE5D66964}" type="presOf" srcId="{FD124F19-BF5B-4202-8B24-0F24C560D5D9}" destId="{B333F7B1-245B-470C-87D1-332DAB3E8036}" srcOrd="0" destOrd="0" presId="urn:microsoft.com/office/officeart/2005/8/layout/hierarchy1"/>
    <dgm:cxn modelId="{8B592901-5708-43D3-A62D-5987AA1DA415}" type="presParOf" srcId="{7F5A2215-AF80-4775-BBEA-307D251867B9}" destId="{FEF62303-BB3E-44A8-954D-78BA85F9C233}" srcOrd="0" destOrd="0" presId="urn:microsoft.com/office/officeart/2005/8/layout/hierarchy1"/>
    <dgm:cxn modelId="{F3905AD9-53FB-4E41-A4AB-941042896F73}" type="presParOf" srcId="{FEF62303-BB3E-44A8-954D-78BA85F9C233}" destId="{F157D581-A112-4E0C-BC68-0392CB70BB5D}" srcOrd="0" destOrd="0" presId="urn:microsoft.com/office/officeart/2005/8/layout/hierarchy1"/>
    <dgm:cxn modelId="{D6A7087A-62AA-41B4-9B0A-A6DCAAAD9953}" type="presParOf" srcId="{F157D581-A112-4E0C-BC68-0392CB70BB5D}" destId="{EAE5E47C-503D-4AED-9848-41701C56B8C5}" srcOrd="0" destOrd="0" presId="urn:microsoft.com/office/officeart/2005/8/layout/hierarchy1"/>
    <dgm:cxn modelId="{53916B16-A820-4D21-8B1E-A7CD58ED6793}" type="presParOf" srcId="{F157D581-A112-4E0C-BC68-0392CB70BB5D}" destId="{D737060A-E663-4F89-ADD4-7C2279A2A0BD}" srcOrd="1" destOrd="0" presId="urn:microsoft.com/office/officeart/2005/8/layout/hierarchy1"/>
    <dgm:cxn modelId="{39579115-56BD-436C-8036-13F8ADA2BE48}" type="presParOf" srcId="{FEF62303-BB3E-44A8-954D-78BA85F9C233}" destId="{B02BA105-87A2-4D30-AE42-51E1A09385BE}" srcOrd="1" destOrd="0" presId="urn:microsoft.com/office/officeart/2005/8/layout/hierarchy1"/>
    <dgm:cxn modelId="{CFA01B34-1DB1-4A84-A50A-778CBB8BE30E}" type="presParOf" srcId="{7F5A2215-AF80-4775-BBEA-307D251867B9}" destId="{F970F052-998F-4667-BAD4-0503F07E17D7}" srcOrd="1" destOrd="0" presId="urn:microsoft.com/office/officeart/2005/8/layout/hierarchy1"/>
    <dgm:cxn modelId="{B80A2A3F-557D-4DCE-A6A1-E3CB5719EF6E}" type="presParOf" srcId="{F970F052-998F-4667-BAD4-0503F07E17D7}" destId="{F8E0D543-11F5-4A2E-91FE-5CAB1BEAFA0E}" srcOrd="0" destOrd="0" presId="urn:microsoft.com/office/officeart/2005/8/layout/hierarchy1"/>
    <dgm:cxn modelId="{E66111BF-3FB3-441D-A6A0-83DB918CB88B}" type="presParOf" srcId="{F8E0D543-11F5-4A2E-91FE-5CAB1BEAFA0E}" destId="{99CB9928-BA35-4614-981E-C4A9583907B0}" srcOrd="0" destOrd="0" presId="urn:microsoft.com/office/officeart/2005/8/layout/hierarchy1"/>
    <dgm:cxn modelId="{F0A9AAA2-A30E-42EC-A752-2EE875BE861D}" type="presParOf" srcId="{F8E0D543-11F5-4A2E-91FE-5CAB1BEAFA0E}" destId="{6115EF80-0251-4CC9-84CC-B2528A3CA853}" srcOrd="1" destOrd="0" presId="urn:microsoft.com/office/officeart/2005/8/layout/hierarchy1"/>
    <dgm:cxn modelId="{07CCC19F-08F0-435F-B272-2520E7BABB1D}" type="presParOf" srcId="{F970F052-998F-4667-BAD4-0503F07E17D7}" destId="{B40CAD5E-9C17-4BCC-BC79-BCE787C54808}" srcOrd="1" destOrd="0" presId="urn:microsoft.com/office/officeart/2005/8/layout/hierarchy1"/>
    <dgm:cxn modelId="{FE10BB75-15A7-4FE3-B647-727A4A83A921}" type="presParOf" srcId="{7F5A2215-AF80-4775-BBEA-307D251867B9}" destId="{AA3562F6-10A3-4106-92BA-8DC0F05F66DB}" srcOrd="2" destOrd="0" presId="urn:microsoft.com/office/officeart/2005/8/layout/hierarchy1"/>
    <dgm:cxn modelId="{D819262C-D8FC-4643-BC80-28FEABC720B2}" type="presParOf" srcId="{AA3562F6-10A3-4106-92BA-8DC0F05F66DB}" destId="{544DD1E5-E4EE-48D8-B18E-A21A13091ECE}" srcOrd="0" destOrd="0" presId="urn:microsoft.com/office/officeart/2005/8/layout/hierarchy1"/>
    <dgm:cxn modelId="{28EF4CE5-F915-4493-A28D-03218D5503FE}" type="presParOf" srcId="{544DD1E5-E4EE-48D8-B18E-A21A13091ECE}" destId="{2D7DF788-76F9-45C9-9C5D-623822D888F7}" srcOrd="0" destOrd="0" presId="urn:microsoft.com/office/officeart/2005/8/layout/hierarchy1"/>
    <dgm:cxn modelId="{EE0C46D4-CE3C-4E96-B64F-0E9382830581}" type="presParOf" srcId="{544DD1E5-E4EE-48D8-B18E-A21A13091ECE}" destId="{DF89700A-02F9-4033-917E-6CA24C59FEB4}" srcOrd="1" destOrd="0" presId="urn:microsoft.com/office/officeart/2005/8/layout/hierarchy1"/>
    <dgm:cxn modelId="{8461B6BE-45D8-48FA-9566-7F6BCB34F910}" type="presParOf" srcId="{AA3562F6-10A3-4106-92BA-8DC0F05F66DB}" destId="{E35A7BCE-A055-4E23-BE7F-14B51A08EA15}" srcOrd="1" destOrd="0" presId="urn:microsoft.com/office/officeart/2005/8/layout/hierarchy1"/>
    <dgm:cxn modelId="{269EF51D-5636-4456-BF52-ECC49D09DA5B}" type="presParOf" srcId="{7F5A2215-AF80-4775-BBEA-307D251867B9}" destId="{BCA92A8E-48AB-4720-A933-F2F28E6A5064}" srcOrd="3" destOrd="0" presId="urn:microsoft.com/office/officeart/2005/8/layout/hierarchy1"/>
    <dgm:cxn modelId="{56174538-546B-4D95-B8B3-1DA9C0FF1634}" type="presParOf" srcId="{BCA92A8E-48AB-4720-A933-F2F28E6A5064}" destId="{51A0BD68-2879-404F-A445-E932D8F861E4}" srcOrd="0" destOrd="0" presId="urn:microsoft.com/office/officeart/2005/8/layout/hierarchy1"/>
    <dgm:cxn modelId="{0EB45082-9F3F-497E-A249-A29E6CB86DD2}" type="presParOf" srcId="{51A0BD68-2879-404F-A445-E932D8F861E4}" destId="{73A5BA08-1314-408D-9CD0-48A82942ECA0}" srcOrd="0" destOrd="0" presId="urn:microsoft.com/office/officeart/2005/8/layout/hierarchy1"/>
    <dgm:cxn modelId="{A92B16D7-0A93-4D2D-93CC-10F867E24396}" type="presParOf" srcId="{51A0BD68-2879-404F-A445-E932D8F861E4}" destId="{B333F7B1-245B-470C-87D1-332DAB3E8036}" srcOrd="1" destOrd="0" presId="urn:microsoft.com/office/officeart/2005/8/layout/hierarchy1"/>
    <dgm:cxn modelId="{A48F4391-791D-4071-8AB7-2A13F8A9F394}" type="presParOf" srcId="{BCA92A8E-48AB-4720-A933-F2F28E6A5064}" destId="{0615877D-FC92-497D-997A-C4CA05F3ED9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C5E97E-2172-4839-9F2C-5C5D9EE58889}"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18A000B6-F729-434B-B07B-839E14DC1DCA}">
      <dgm:prSet/>
      <dgm:spPr/>
      <dgm:t>
        <a:bodyPr/>
        <a:lstStyle/>
        <a:p>
          <a:r>
            <a:rPr lang="en-US"/>
            <a:t>Candidates become members when inducted at a special ceremony.</a:t>
          </a:r>
        </a:p>
      </dgm:t>
    </dgm:pt>
    <dgm:pt modelId="{FB9D0517-C740-4B50-89CC-65522B4ED859}" type="parTrans" cxnId="{77A9F2BE-DD11-428B-A8CC-6A112D7CCCBC}">
      <dgm:prSet/>
      <dgm:spPr/>
      <dgm:t>
        <a:bodyPr/>
        <a:lstStyle/>
        <a:p>
          <a:endParaRPr lang="en-US"/>
        </a:p>
      </dgm:t>
    </dgm:pt>
    <dgm:pt modelId="{5E1E6072-03EC-4ECF-9E96-76B190D364C6}" type="sibTrans" cxnId="{77A9F2BE-DD11-428B-A8CC-6A112D7CCCBC}">
      <dgm:prSet/>
      <dgm:spPr/>
      <dgm:t>
        <a:bodyPr/>
        <a:lstStyle/>
        <a:p>
          <a:endParaRPr lang="en-US"/>
        </a:p>
      </dgm:t>
    </dgm:pt>
    <dgm:pt modelId="{184EB5CE-9CDA-44FC-ABD6-8DB8E13031FF}">
      <dgm:prSet/>
      <dgm:spPr/>
      <dgm:t>
        <a:bodyPr/>
        <a:lstStyle/>
        <a:p>
          <a:r>
            <a:rPr lang="en-US"/>
            <a:t>The details of the ceremony (location, program, timing) are determined at the local level. </a:t>
          </a:r>
        </a:p>
      </dgm:t>
    </dgm:pt>
    <dgm:pt modelId="{AD20F2DA-1540-44D0-8F51-FA4F295A482E}" type="parTrans" cxnId="{C0C20E2E-2AB8-4249-BAA4-4CEE53B7161A}">
      <dgm:prSet/>
      <dgm:spPr/>
      <dgm:t>
        <a:bodyPr/>
        <a:lstStyle/>
        <a:p>
          <a:endParaRPr lang="en-US"/>
        </a:p>
      </dgm:t>
    </dgm:pt>
    <dgm:pt modelId="{C2890777-D0BB-4F5B-AA4B-FE4F44F64BAC}" type="sibTrans" cxnId="{C0C20E2E-2AB8-4249-BAA4-4CEE53B7161A}">
      <dgm:prSet/>
      <dgm:spPr/>
      <dgm:t>
        <a:bodyPr/>
        <a:lstStyle/>
        <a:p>
          <a:endParaRPr lang="en-US"/>
        </a:p>
      </dgm:t>
    </dgm:pt>
    <dgm:pt modelId="{57C4DAAF-23EF-450A-BBC8-BE989E865A35}">
      <dgm:prSet/>
      <dgm:spPr/>
      <dgm:t>
        <a:bodyPr/>
        <a:lstStyle/>
        <a:p>
          <a:r>
            <a:rPr lang="en-US"/>
            <a:t>Recommendations are provided in the ARC and Handbooks. </a:t>
          </a:r>
        </a:p>
      </dgm:t>
    </dgm:pt>
    <dgm:pt modelId="{7AF2438B-8206-473E-8FC7-059B36558CAC}" type="parTrans" cxnId="{A530C17E-CFB6-408C-8611-57B5EE8CA58A}">
      <dgm:prSet/>
      <dgm:spPr/>
      <dgm:t>
        <a:bodyPr/>
        <a:lstStyle/>
        <a:p>
          <a:endParaRPr lang="en-US"/>
        </a:p>
      </dgm:t>
    </dgm:pt>
    <dgm:pt modelId="{0A42A75D-9F86-4632-A1E5-2F40F3D1DF86}" type="sibTrans" cxnId="{A530C17E-CFB6-408C-8611-57B5EE8CA58A}">
      <dgm:prSet/>
      <dgm:spPr/>
      <dgm:t>
        <a:bodyPr/>
        <a:lstStyle/>
        <a:p>
          <a:endParaRPr lang="en-US"/>
        </a:p>
      </dgm:t>
    </dgm:pt>
    <dgm:pt modelId="{FD124F19-BF5B-4202-8B24-0F24C560D5D9}">
      <dgm:prSet/>
      <dgm:spPr/>
      <dgm:t>
        <a:bodyPr/>
        <a:lstStyle/>
        <a:p>
          <a:r>
            <a:rPr lang="en-US"/>
            <a:t>An informal induction can be held later for students unable to attend due to illness, personal emergency, or other legitimate conflict.</a:t>
          </a:r>
        </a:p>
      </dgm:t>
    </dgm:pt>
    <dgm:pt modelId="{9ACEC41E-7704-47F3-97E8-CE20FABFEEFD}" type="parTrans" cxnId="{612DFD3D-47A6-45D1-AF8C-E1BCE95C22F8}">
      <dgm:prSet/>
      <dgm:spPr/>
      <dgm:t>
        <a:bodyPr/>
        <a:lstStyle/>
        <a:p>
          <a:endParaRPr lang="en-US"/>
        </a:p>
      </dgm:t>
    </dgm:pt>
    <dgm:pt modelId="{2254361F-5F22-4E6A-B2F6-80110794A37D}" type="sibTrans" cxnId="{612DFD3D-47A6-45D1-AF8C-E1BCE95C22F8}">
      <dgm:prSet/>
      <dgm:spPr/>
      <dgm:t>
        <a:bodyPr/>
        <a:lstStyle/>
        <a:p>
          <a:endParaRPr lang="en-US"/>
        </a:p>
      </dgm:t>
    </dgm:pt>
    <dgm:pt modelId="{7F5A2215-AF80-4775-BBEA-307D251867B9}" type="pres">
      <dgm:prSet presAssocID="{40C5E97E-2172-4839-9F2C-5C5D9EE58889}" presName="hierChild1" presStyleCnt="0">
        <dgm:presLayoutVars>
          <dgm:chPref val="1"/>
          <dgm:dir/>
          <dgm:animOne val="branch"/>
          <dgm:animLvl val="lvl"/>
          <dgm:resizeHandles/>
        </dgm:presLayoutVars>
      </dgm:prSet>
      <dgm:spPr/>
    </dgm:pt>
    <dgm:pt modelId="{FEF62303-BB3E-44A8-954D-78BA85F9C233}" type="pres">
      <dgm:prSet presAssocID="{18A000B6-F729-434B-B07B-839E14DC1DCA}" presName="hierRoot1" presStyleCnt="0"/>
      <dgm:spPr/>
    </dgm:pt>
    <dgm:pt modelId="{F157D581-A112-4E0C-BC68-0392CB70BB5D}" type="pres">
      <dgm:prSet presAssocID="{18A000B6-F729-434B-B07B-839E14DC1DCA}" presName="composite" presStyleCnt="0"/>
      <dgm:spPr/>
    </dgm:pt>
    <dgm:pt modelId="{EAE5E47C-503D-4AED-9848-41701C56B8C5}" type="pres">
      <dgm:prSet presAssocID="{18A000B6-F729-434B-B07B-839E14DC1DCA}" presName="background" presStyleLbl="node0" presStyleIdx="0" presStyleCnt="4"/>
      <dgm:spPr/>
    </dgm:pt>
    <dgm:pt modelId="{D737060A-E663-4F89-ADD4-7C2279A2A0BD}" type="pres">
      <dgm:prSet presAssocID="{18A000B6-F729-434B-B07B-839E14DC1DCA}" presName="text" presStyleLbl="fgAcc0" presStyleIdx="0" presStyleCnt="4">
        <dgm:presLayoutVars>
          <dgm:chPref val="3"/>
        </dgm:presLayoutVars>
      </dgm:prSet>
      <dgm:spPr/>
    </dgm:pt>
    <dgm:pt modelId="{B02BA105-87A2-4D30-AE42-51E1A09385BE}" type="pres">
      <dgm:prSet presAssocID="{18A000B6-F729-434B-B07B-839E14DC1DCA}" presName="hierChild2" presStyleCnt="0"/>
      <dgm:spPr/>
    </dgm:pt>
    <dgm:pt modelId="{F970F052-998F-4667-BAD4-0503F07E17D7}" type="pres">
      <dgm:prSet presAssocID="{184EB5CE-9CDA-44FC-ABD6-8DB8E13031FF}" presName="hierRoot1" presStyleCnt="0"/>
      <dgm:spPr/>
    </dgm:pt>
    <dgm:pt modelId="{F8E0D543-11F5-4A2E-91FE-5CAB1BEAFA0E}" type="pres">
      <dgm:prSet presAssocID="{184EB5CE-9CDA-44FC-ABD6-8DB8E13031FF}" presName="composite" presStyleCnt="0"/>
      <dgm:spPr/>
    </dgm:pt>
    <dgm:pt modelId="{99CB9928-BA35-4614-981E-C4A9583907B0}" type="pres">
      <dgm:prSet presAssocID="{184EB5CE-9CDA-44FC-ABD6-8DB8E13031FF}" presName="background" presStyleLbl="node0" presStyleIdx="1" presStyleCnt="4"/>
      <dgm:spPr/>
    </dgm:pt>
    <dgm:pt modelId="{6115EF80-0251-4CC9-84CC-B2528A3CA853}" type="pres">
      <dgm:prSet presAssocID="{184EB5CE-9CDA-44FC-ABD6-8DB8E13031FF}" presName="text" presStyleLbl="fgAcc0" presStyleIdx="1" presStyleCnt="4">
        <dgm:presLayoutVars>
          <dgm:chPref val="3"/>
        </dgm:presLayoutVars>
      </dgm:prSet>
      <dgm:spPr/>
    </dgm:pt>
    <dgm:pt modelId="{B40CAD5E-9C17-4BCC-BC79-BCE787C54808}" type="pres">
      <dgm:prSet presAssocID="{184EB5CE-9CDA-44FC-ABD6-8DB8E13031FF}" presName="hierChild2" presStyleCnt="0"/>
      <dgm:spPr/>
    </dgm:pt>
    <dgm:pt modelId="{AA3562F6-10A3-4106-92BA-8DC0F05F66DB}" type="pres">
      <dgm:prSet presAssocID="{57C4DAAF-23EF-450A-BBC8-BE989E865A35}" presName="hierRoot1" presStyleCnt="0"/>
      <dgm:spPr/>
    </dgm:pt>
    <dgm:pt modelId="{544DD1E5-E4EE-48D8-B18E-A21A13091ECE}" type="pres">
      <dgm:prSet presAssocID="{57C4DAAF-23EF-450A-BBC8-BE989E865A35}" presName="composite" presStyleCnt="0"/>
      <dgm:spPr/>
    </dgm:pt>
    <dgm:pt modelId="{2D7DF788-76F9-45C9-9C5D-623822D888F7}" type="pres">
      <dgm:prSet presAssocID="{57C4DAAF-23EF-450A-BBC8-BE989E865A35}" presName="background" presStyleLbl="node0" presStyleIdx="2" presStyleCnt="4"/>
      <dgm:spPr/>
    </dgm:pt>
    <dgm:pt modelId="{DF89700A-02F9-4033-917E-6CA24C59FEB4}" type="pres">
      <dgm:prSet presAssocID="{57C4DAAF-23EF-450A-BBC8-BE989E865A35}" presName="text" presStyleLbl="fgAcc0" presStyleIdx="2" presStyleCnt="4">
        <dgm:presLayoutVars>
          <dgm:chPref val="3"/>
        </dgm:presLayoutVars>
      </dgm:prSet>
      <dgm:spPr/>
    </dgm:pt>
    <dgm:pt modelId="{E35A7BCE-A055-4E23-BE7F-14B51A08EA15}" type="pres">
      <dgm:prSet presAssocID="{57C4DAAF-23EF-450A-BBC8-BE989E865A35}" presName="hierChild2" presStyleCnt="0"/>
      <dgm:spPr/>
    </dgm:pt>
    <dgm:pt modelId="{BCA92A8E-48AB-4720-A933-F2F28E6A5064}" type="pres">
      <dgm:prSet presAssocID="{FD124F19-BF5B-4202-8B24-0F24C560D5D9}" presName="hierRoot1" presStyleCnt="0"/>
      <dgm:spPr/>
    </dgm:pt>
    <dgm:pt modelId="{51A0BD68-2879-404F-A445-E932D8F861E4}" type="pres">
      <dgm:prSet presAssocID="{FD124F19-BF5B-4202-8B24-0F24C560D5D9}" presName="composite" presStyleCnt="0"/>
      <dgm:spPr/>
    </dgm:pt>
    <dgm:pt modelId="{73A5BA08-1314-408D-9CD0-48A82942ECA0}" type="pres">
      <dgm:prSet presAssocID="{FD124F19-BF5B-4202-8B24-0F24C560D5D9}" presName="background" presStyleLbl="node0" presStyleIdx="3" presStyleCnt="4"/>
      <dgm:spPr/>
    </dgm:pt>
    <dgm:pt modelId="{B333F7B1-245B-470C-87D1-332DAB3E8036}" type="pres">
      <dgm:prSet presAssocID="{FD124F19-BF5B-4202-8B24-0F24C560D5D9}" presName="text" presStyleLbl="fgAcc0" presStyleIdx="3" presStyleCnt="4">
        <dgm:presLayoutVars>
          <dgm:chPref val="3"/>
        </dgm:presLayoutVars>
      </dgm:prSet>
      <dgm:spPr/>
    </dgm:pt>
    <dgm:pt modelId="{0615877D-FC92-497D-997A-C4CA05F3ED90}" type="pres">
      <dgm:prSet presAssocID="{FD124F19-BF5B-4202-8B24-0F24C560D5D9}" presName="hierChild2" presStyleCnt="0"/>
      <dgm:spPr/>
    </dgm:pt>
  </dgm:ptLst>
  <dgm:cxnLst>
    <dgm:cxn modelId="{E12CA804-44A5-4AAA-AA6A-4D603314C8E5}" type="presOf" srcId="{18A000B6-F729-434B-B07B-839E14DC1DCA}" destId="{D737060A-E663-4F89-ADD4-7C2279A2A0BD}" srcOrd="0" destOrd="0" presId="urn:microsoft.com/office/officeart/2005/8/layout/hierarchy1"/>
    <dgm:cxn modelId="{3E535C2D-C66C-41C7-AA56-E655C543CEE4}" type="presOf" srcId="{184EB5CE-9CDA-44FC-ABD6-8DB8E13031FF}" destId="{6115EF80-0251-4CC9-84CC-B2528A3CA853}" srcOrd="0" destOrd="0" presId="urn:microsoft.com/office/officeart/2005/8/layout/hierarchy1"/>
    <dgm:cxn modelId="{C0C20E2E-2AB8-4249-BAA4-4CEE53B7161A}" srcId="{40C5E97E-2172-4839-9F2C-5C5D9EE58889}" destId="{184EB5CE-9CDA-44FC-ABD6-8DB8E13031FF}" srcOrd="1" destOrd="0" parTransId="{AD20F2DA-1540-44D0-8F51-FA4F295A482E}" sibTransId="{C2890777-D0BB-4F5B-AA4B-FE4F44F64BAC}"/>
    <dgm:cxn modelId="{612DFD3D-47A6-45D1-AF8C-E1BCE95C22F8}" srcId="{40C5E97E-2172-4839-9F2C-5C5D9EE58889}" destId="{FD124F19-BF5B-4202-8B24-0F24C560D5D9}" srcOrd="3" destOrd="0" parTransId="{9ACEC41E-7704-47F3-97E8-CE20FABFEEFD}" sibTransId="{2254361F-5F22-4E6A-B2F6-80110794A37D}"/>
    <dgm:cxn modelId="{A530C17E-CFB6-408C-8611-57B5EE8CA58A}" srcId="{40C5E97E-2172-4839-9F2C-5C5D9EE58889}" destId="{57C4DAAF-23EF-450A-BBC8-BE989E865A35}" srcOrd="2" destOrd="0" parTransId="{7AF2438B-8206-473E-8FC7-059B36558CAC}" sibTransId="{0A42A75D-9F86-4632-A1E5-2F40F3D1DF86}"/>
    <dgm:cxn modelId="{EB90C49D-280A-46D6-AA5A-DA717AF03F3B}" type="presOf" srcId="{FD124F19-BF5B-4202-8B24-0F24C560D5D9}" destId="{B333F7B1-245B-470C-87D1-332DAB3E8036}" srcOrd="0" destOrd="0" presId="urn:microsoft.com/office/officeart/2005/8/layout/hierarchy1"/>
    <dgm:cxn modelId="{77A9F2BE-DD11-428B-A8CC-6A112D7CCCBC}" srcId="{40C5E97E-2172-4839-9F2C-5C5D9EE58889}" destId="{18A000B6-F729-434B-B07B-839E14DC1DCA}" srcOrd="0" destOrd="0" parTransId="{FB9D0517-C740-4B50-89CC-65522B4ED859}" sibTransId="{5E1E6072-03EC-4ECF-9E96-76B190D364C6}"/>
    <dgm:cxn modelId="{B87CF5BF-F1CE-4D34-8D73-6A899C39CF96}" type="presOf" srcId="{40C5E97E-2172-4839-9F2C-5C5D9EE58889}" destId="{7F5A2215-AF80-4775-BBEA-307D251867B9}" srcOrd="0" destOrd="0" presId="urn:microsoft.com/office/officeart/2005/8/layout/hierarchy1"/>
    <dgm:cxn modelId="{0F1FAEED-1583-44A0-B21B-AA804E86D750}" type="presOf" srcId="{57C4DAAF-23EF-450A-BBC8-BE989E865A35}" destId="{DF89700A-02F9-4033-917E-6CA24C59FEB4}" srcOrd="0" destOrd="0" presId="urn:microsoft.com/office/officeart/2005/8/layout/hierarchy1"/>
    <dgm:cxn modelId="{D3206DFF-C1C7-45A1-BC1B-86631D766FC8}" type="presParOf" srcId="{7F5A2215-AF80-4775-BBEA-307D251867B9}" destId="{FEF62303-BB3E-44A8-954D-78BA85F9C233}" srcOrd="0" destOrd="0" presId="urn:microsoft.com/office/officeart/2005/8/layout/hierarchy1"/>
    <dgm:cxn modelId="{38447686-FD02-4F23-8331-DBE8FAFBFFD5}" type="presParOf" srcId="{FEF62303-BB3E-44A8-954D-78BA85F9C233}" destId="{F157D581-A112-4E0C-BC68-0392CB70BB5D}" srcOrd="0" destOrd="0" presId="urn:microsoft.com/office/officeart/2005/8/layout/hierarchy1"/>
    <dgm:cxn modelId="{B8F88F1D-79D5-415D-B3B7-9572B0132829}" type="presParOf" srcId="{F157D581-A112-4E0C-BC68-0392CB70BB5D}" destId="{EAE5E47C-503D-4AED-9848-41701C56B8C5}" srcOrd="0" destOrd="0" presId="urn:microsoft.com/office/officeart/2005/8/layout/hierarchy1"/>
    <dgm:cxn modelId="{673FFAA0-C1EF-4D25-A0E8-0BC15DAC1310}" type="presParOf" srcId="{F157D581-A112-4E0C-BC68-0392CB70BB5D}" destId="{D737060A-E663-4F89-ADD4-7C2279A2A0BD}" srcOrd="1" destOrd="0" presId="urn:microsoft.com/office/officeart/2005/8/layout/hierarchy1"/>
    <dgm:cxn modelId="{45149793-51B8-4418-81D4-87398A118B6C}" type="presParOf" srcId="{FEF62303-BB3E-44A8-954D-78BA85F9C233}" destId="{B02BA105-87A2-4D30-AE42-51E1A09385BE}" srcOrd="1" destOrd="0" presId="urn:microsoft.com/office/officeart/2005/8/layout/hierarchy1"/>
    <dgm:cxn modelId="{25CF62AE-5A7A-440A-8DFD-6348087E8C1E}" type="presParOf" srcId="{7F5A2215-AF80-4775-BBEA-307D251867B9}" destId="{F970F052-998F-4667-BAD4-0503F07E17D7}" srcOrd="1" destOrd="0" presId="urn:microsoft.com/office/officeart/2005/8/layout/hierarchy1"/>
    <dgm:cxn modelId="{99E64009-4C7A-4493-B3EE-EEBBE3CC01D0}" type="presParOf" srcId="{F970F052-998F-4667-BAD4-0503F07E17D7}" destId="{F8E0D543-11F5-4A2E-91FE-5CAB1BEAFA0E}" srcOrd="0" destOrd="0" presId="urn:microsoft.com/office/officeart/2005/8/layout/hierarchy1"/>
    <dgm:cxn modelId="{51CECFD7-1B99-4CB2-8080-754B3203DAF5}" type="presParOf" srcId="{F8E0D543-11F5-4A2E-91FE-5CAB1BEAFA0E}" destId="{99CB9928-BA35-4614-981E-C4A9583907B0}" srcOrd="0" destOrd="0" presId="urn:microsoft.com/office/officeart/2005/8/layout/hierarchy1"/>
    <dgm:cxn modelId="{84A82053-0544-4A86-908F-919EE451EAAD}" type="presParOf" srcId="{F8E0D543-11F5-4A2E-91FE-5CAB1BEAFA0E}" destId="{6115EF80-0251-4CC9-84CC-B2528A3CA853}" srcOrd="1" destOrd="0" presId="urn:microsoft.com/office/officeart/2005/8/layout/hierarchy1"/>
    <dgm:cxn modelId="{31FBE22D-D840-4422-B160-53CE20A6501F}" type="presParOf" srcId="{F970F052-998F-4667-BAD4-0503F07E17D7}" destId="{B40CAD5E-9C17-4BCC-BC79-BCE787C54808}" srcOrd="1" destOrd="0" presId="urn:microsoft.com/office/officeart/2005/8/layout/hierarchy1"/>
    <dgm:cxn modelId="{B348CF3E-FCB7-4597-8F5E-11B1B5DA09D0}" type="presParOf" srcId="{7F5A2215-AF80-4775-BBEA-307D251867B9}" destId="{AA3562F6-10A3-4106-92BA-8DC0F05F66DB}" srcOrd="2" destOrd="0" presId="urn:microsoft.com/office/officeart/2005/8/layout/hierarchy1"/>
    <dgm:cxn modelId="{6A4AD4E4-5991-4245-87FC-ACDA62B05C4A}" type="presParOf" srcId="{AA3562F6-10A3-4106-92BA-8DC0F05F66DB}" destId="{544DD1E5-E4EE-48D8-B18E-A21A13091ECE}" srcOrd="0" destOrd="0" presId="urn:microsoft.com/office/officeart/2005/8/layout/hierarchy1"/>
    <dgm:cxn modelId="{0A082FBC-5DC0-4B02-BD4E-14DCC2C426CA}" type="presParOf" srcId="{544DD1E5-E4EE-48D8-B18E-A21A13091ECE}" destId="{2D7DF788-76F9-45C9-9C5D-623822D888F7}" srcOrd="0" destOrd="0" presId="urn:microsoft.com/office/officeart/2005/8/layout/hierarchy1"/>
    <dgm:cxn modelId="{3005D6F8-3A41-434B-BA67-AF875808BFC3}" type="presParOf" srcId="{544DD1E5-E4EE-48D8-B18E-A21A13091ECE}" destId="{DF89700A-02F9-4033-917E-6CA24C59FEB4}" srcOrd="1" destOrd="0" presId="urn:microsoft.com/office/officeart/2005/8/layout/hierarchy1"/>
    <dgm:cxn modelId="{3DABBFA9-876D-4EAF-838C-D9F105895A4A}" type="presParOf" srcId="{AA3562F6-10A3-4106-92BA-8DC0F05F66DB}" destId="{E35A7BCE-A055-4E23-BE7F-14B51A08EA15}" srcOrd="1" destOrd="0" presId="urn:microsoft.com/office/officeart/2005/8/layout/hierarchy1"/>
    <dgm:cxn modelId="{81AAD9BD-B256-4E86-B03E-E6F9805F6FAD}" type="presParOf" srcId="{7F5A2215-AF80-4775-BBEA-307D251867B9}" destId="{BCA92A8E-48AB-4720-A933-F2F28E6A5064}" srcOrd="3" destOrd="0" presId="urn:microsoft.com/office/officeart/2005/8/layout/hierarchy1"/>
    <dgm:cxn modelId="{F4966DF1-9841-4B1E-9BC1-05081BD1D3B8}" type="presParOf" srcId="{BCA92A8E-48AB-4720-A933-F2F28E6A5064}" destId="{51A0BD68-2879-404F-A445-E932D8F861E4}" srcOrd="0" destOrd="0" presId="urn:microsoft.com/office/officeart/2005/8/layout/hierarchy1"/>
    <dgm:cxn modelId="{D9C33473-381D-4274-B6B9-A47E3A70BDAD}" type="presParOf" srcId="{51A0BD68-2879-404F-A445-E932D8F861E4}" destId="{73A5BA08-1314-408D-9CD0-48A82942ECA0}" srcOrd="0" destOrd="0" presId="urn:microsoft.com/office/officeart/2005/8/layout/hierarchy1"/>
    <dgm:cxn modelId="{2CD4929B-A242-4081-8710-68B7F7015E65}" type="presParOf" srcId="{51A0BD68-2879-404F-A445-E932D8F861E4}" destId="{B333F7B1-245B-470C-87D1-332DAB3E8036}" srcOrd="1" destOrd="0" presId="urn:microsoft.com/office/officeart/2005/8/layout/hierarchy1"/>
    <dgm:cxn modelId="{5D7D7CE9-EDF4-4E49-B40B-4B5F86968910}" type="presParOf" srcId="{BCA92A8E-48AB-4720-A933-F2F28E6A5064}" destId="{0615877D-FC92-497D-997A-C4CA05F3ED9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A953B-F2E6-4073-8393-C215F5432F24}">
      <dsp:nvSpPr>
        <dsp:cNvPr id="0" name=""/>
        <dsp:cNvSpPr/>
      </dsp:nvSpPr>
      <dsp:spPr>
        <a:xfrm>
          <a:off x="1736" y="847789"/>
          <a:ext cx="3257831" cy="1628915"/>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This webinar is being recorded and will be posted on the NEHS website for on-demand viewing. </a:t>
          </a:r>
        </a:p>
      </dsp:txBody>
      <dsp:txXfrm>
        <a:off x="1736" y="847789"/>
        <a:ext cx="3257831" cy="1628915"/>
      </dsp:txXfrm>
    </dsp:sp>
    <dsp:sp modelId="{5D85467A-A944-4421-BB85-303C7505CE16}">
      <dsp:nvSpPr>
        <dsp:cNvPr id="0" name=""/>
        <dsp:cNvSpPr/>
      </dsp:nvSpPr>
      <dsp:spPr>
        <a:xfrm>
          <a:off x="3943712" y="847789"/>
          <a:ext cx="3257831" cy="1628915"/>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t>Please use the Q&amp;A feature to post questions. There will be a Q&amp;A section at the end. </a:t>
          </a:r>
          <a:endParaRPr lang="en-US" sz="2400" kern="1200" dirty="0"/>
        </a:p>
      </dsp:txBody>
      <dsp:txXfrm>
        <a:off x="3943712" y="847789"/>
        <a:ext cx="3257831" cy="16289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2C5C3-5FC5-4D74-A0D1-6C5D480DF598}">
      <dsp:nvSpPr>
        <dsp:cNvPr id="0" name=""/>
        <dsp:cNvSpPr/>
      </dsp:nvSpPr>
      <dsp:spPr>
        <a:xfrm>
          <a:off x="0" y="903581"/>
          <a:ext cx="2413897" cy="1532824"/>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EC3D78F-6281-4CA0-82EA-CA047CBB2964}">
      <dsp:nvSpPr>
        <dsp:cNvPr id="0" name=""/>
        <dsp:cNvSpPr/>
      </dsp:nvSpPr>
      <dsp:spPr>
        <a:xfrm>
          <a:off x="268210" y="1158381"/>
          <a:ext cx="2413897" cy="15328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Advisers are responsible for reviewing chapter policies and procedures to ensure compliance with national policies. </a:t>
          </a:r>
        </a:p>
      </dsp:txBody>
      <dsp:txXfrm>
        <a:off x="313105" y="1203276"/>
        <a:ext cx="2324107" cy="1443034"/>
      </dsp:txXfrm>
    </dsp:sp>
    <dsp:sp modelId="{452BD16A-33AE-45F8-A6D2-C748EA3A1BB4}">
      <dsp:nvSpPr>
        <dsp:cNvPr id="0" name=""/>
        <dsp:cNvSpPr/>
      </dsp:nvSpPr>
      <dsp:spPr>
        <a:xfrm>
          <a:off x="2950319" y="903581"/>
          <a:ext cx="2413897" cy="1532824"/>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4436DCD-BE5E-4432-A3AC-BFC59CC777A5}">
      <dsp:nvSpPr>
        <dsp:cNvPr id="0" name=""/>
        <dsp:cNvSpPr/>
      </dsp:nvSpPr>
      <dsp:spPr>
        <a:xfrm>
          <a:off x="3218530" y="1158381"/>
          <a:ext cx="2413897" cy="15328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Changes to Honor Society policy can be found in the NEHS Constitution and in communications from the national office. </a:t>
          </a:r>
        </a:p>
      </dsp:txBody>
      <dsp:txXfrm>
        <a:off x="3263425" y="1203276"/>
        <a:ext cx="2324107" cy="1443034"/>
      </dsp:txXfrm>
    </dsp:sp>
    <dsp:sp modelId="{2932F043-2C7B-4F5D-AE70-51E607AA78CE}">
      <dsp:nvSpPr>
        <dsp:cNvPr id="0" name=""/>
        <dsp:cNvSpPr/>
      </dsp:nvSpPr>
      <dsp:spPr>
        <a:xfrm>
          <a:off x="5900638" y="903581"/>
          <a:ext cx="2413897" cy="1532824"/>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FAB88B9-2F92-4F6D-BB4A-4D3E55621461}">
      <dsp:nvSpPr>
        <dsp:cNvPr id="0" name=""/>
        <dsp:cNvSpPr/>
      </dsp:nvSpPr>
      <dsp:spPr>
        <a:xfrm>
          <a:off x="6168849" y="1158381"/>
          <a:ext cx="2413897" cy="15328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Advisers are also responsible for reviewing student members for compliance with the standards of the chapter and fulfillment of their membership obligations.</a:t>
          </a:r>
        </a:p>
      </dsp:txBody>
      <dsp:txXfrm>
        <a:off x="6213744" y="1203276"/>
        <a:ext cx="2324107" cy="14430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79251-2418-4580-A84D-55BD448E5A34}">
      <dsp:nvSpPr>
        <dsp:cNvPr id="0" name=""/>
        <dsp:cNvSpPr/>
      </dsp:nvSpPr>
      <dsp:spPr>
        <a:xfrm>
          <a:off x="923437" y="366088"/>
          <a:ext cx="1483312" cy="1483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D3B8E23-5141-4E30-B252-0DFC16318235}">
      <dsp:nvSpPr>
        <dsp:cNvPr id="0" name=""/>
        <dsp:cNvSpPr/>
      </dsp:nvSpPr>
      <dsp:spPr>
        <a:xfrm>
          <a:off x="16968" y="2238405"/>
          <a:ext cx="329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Member responsibilities and obligations concerning meetings should be outlined in the chapter bylaws.</a:t>
          </a:r>
        </a:p>
      </dsp:txBody>
      <dsp:txXfrm>
        <a:off x="16968" y="2238405"/>
        <a:ext cx="3296250" cy="720000"/>
      </dsp:txXfrm>
    </dsp:sp>
    <dsp:sp modelId="{03C05022-1BF5-436E-B5DD-416F4601FDAB}">
      <dsp:nvSpPr>
        <dsp:cNvPr id="0" name=""/>
        <dsp:cNvSpPr/>
      </dsp:nvSpPr>
      <dsp:spPr>
        <a:xfrm>
          <a:off x="4796531" y="366088"/>
          <a:ext cx="1483312" cy="148331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chemeClr val="accent1"/>
          </a:solidFill>
        </a:ln>
        <a:effectLst/>
      </dsp:spPr>
      <dsp:style>
        <a:lnRef idx="0">
          <a:scrgbClr r="0" g="0" b="0"/>
        </a:lnRef>
        <a:fillRef idx="3">
          <a:scrgbClr r="0" g="0" b="0"/>
        </a:fillRef>
        <a:effectRef idx="2">
          <a:scrgbClr r="0" g="0" b="0"/>
        </a:effectRef>
        <a:fontRef idx="minor">
          <a:schemeClr val="lt1"/>
        </a:fontRef>
      </dsp:style>
    </dsp:sp>
    <dsp:sp modelId="{5AF205C3-66EA-45F4-A42A-11DEAECDB9D3}">
      <dsp:nvSpPr>
        <dsp:cNvPr id="0" name=""/>
        <dsp:cNvSpPr/>
      </dsp:nvSpPr>
      <dsp:spPr>
        <a:xfrm>
          <a:off x="3890062" y="2238405"/>
          <a:ext cx="329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Determine what other benefit the member can provide to the chapter if they have a legitimate conflict. </a:t>
          </a:r>
        </a:p>
      </dsp:txBody>
      <dsp:txXfrm>
        <a:off x="3890062" y="2238405"/>
        <a:ext cx="3296250"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98A67-3EA5-4D6B-9D92-24BAE672D5FF}">
      <dsp:nvSpPr>
        <dsp:cNvPr id="0" name=""/>
        <dsp:cNvSpPr/>
      </dsp:nvSpPr>
      <dsp:spPr>
        <a:xfrm>
          <a:off x="923437" y="565469"/>
          <a:ext cx="1483312" cy="1483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62FE06-29F0-4F86-AF0A-06DD0FD26E34}">
      <dsp:nvSpPr>
        <dsp:cNvPr id="0" name=""/>
        <dsp:cNvSpPr/>
      </dsp:nvSpPr>
      <dsp:spPr>
        <a:xfrm>
          <a:off x="16968" y="2437757"/>
          <a:ext cx="329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Chapters are required to perform one or more group projects each quarter of the school year (minimum of 4 projects per year.) </a:t>
          </a:r>
        </a:p>
      </dsp:txBody>
      <dsp:txXfrm>
        <a:off x="16968" y="2437757"/>
        <a:ext cx="3296250" cy="720000"/>
      </dsp:txXfrm>
    </dsp:sp>
    <dsp:sp modelId="{412E4502-FE54-4C4A-8EAE-148D89FF2CDA}">
      <dsp:nvSpPr>
        <dsp:cNvPr id="0" name=""/>
        <dsp:cNvSpPr/>
      </dsp:nvSpPr>
      <dsp:spPr>
        <a:xfrm>
          <a:off x="4796531" y="565469"/>
          <a:ext cx="1483312" cy="1483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64100-69F3-4A09-BF64-B1F7289284B1}">
      <dsp:nvSpPr>
        <dsp:cNvPr id="0" name=""/>
        <dsp:cNvSpPr/>
      </dsp:nvSpPr>
      <dsp:spPr>
        <a:xfrm>
          <a:off x="3890062" y="2437757"/>
          <a:ext cx="329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Chapter project ideas can be found in the Student Project Database on the NEHS website at </a:t>
          </a:r>
          <a:r>
            <a:rPr lang="en-US" sz="1200" kern="1200">
              <a:hlinkClick xmlns:r="http://schemas.openxmlformats.org/officeDocument/2006/relationships" r:id="rId5"/>
            </a:rPr>
            <a:t>https://www.nehs.org/student-project-database</a:t>
          </a:r>
          <a:r>
            <a:rPr lang="en-US" sz="1200" kern="1200"/>
            <a:t>. </a:t>
          </a:r>
        </a:p>
      </dsp:txBody>
      <dsp:txXfrm>
        <a:off x="3890062" y="2437757"/>
        <a:ext cx="3296250" cy="72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B4513-5126-4580-9A62-9818D4163083}">
      <dsp:nvSpPr>
        <dsp:cNvPr id="0" name=""/>
        <dsp:cNvSpPr/>
      </dsp:nvSpPr>
      <dsp:spPr>
        <a:xfrm>
          <a:off x="808718" y="506157"/>
          <a:ext cx="1087861" cy="10878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647429-754C-4AE7-8CB8-B9B0FCFA2C77}">
      <dsp:nvSpPr>
        <dsp:cNvPr id="0" name=""/>
        <dsp:cNvSpPr/>
      </dsp:nvSpPr>
      <dsp:spPr>
        <a:xfrm>
          <a:off x="143913" y="1913163"/>
          <a:ext cx="24174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The Annual Adviser Survey will be open between mid-April - June 30 each year.</a:t>
          </a:r>
        </a:p>
      </dsp:txBody>
      <dsp:txXfrm>
        <a:off x="143913" y="1913163"/>
        <a:ext cx="2417470" cy="720000"/>
      </dsp:txXfrm>
    </dsp:sp>
    <dsp:sp modelId="{3E35D08C-9747-4A1E-9352-A35DB6F09C85}">
      <dsp:nvSpPr>
        <dsp:cNvPr id="0" name=""/>
        <dsp:cNvSpPr/>
      </dsp:nvSpPr>
      <dsp:spPr>
        <a:xfrm>
          <a:off x="3649246" y="506157"/>
          <a:ext cx="1087861" cy="10878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7F7C4B-13FA-4B2F-9D66-5136BD8147A3}">
      <dsp:nvSpPr>
        <dsp:cNvPr id="0" name=""/>
        <dsp:cNvSpPr/>
      </dsp:nvSpPr>
      <dsp:spPr>
        <a:xfrm>
          <a:off x="2984442" y="1913163"/>
          <a:ext cx="24174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Email notification will alert advisers to complete the survey. </a:t>
          </a:r>
        </a:p>
      </dsp:txBody>
      <dsp:txXfrm>
        <a:off x="2984442" y="1913163"/>
        <a:ext cx="2417470" cy="720000"/>
      </dsp:txXfrm>
    </dsp:sp>
    <dsp:sp modelId="{AB879953-F63A-4BC7-BC12-F11DBCE394BC}">
      <dsp:nvSpPr>
        <dsp:cNvPr id="0" name=""/>
        <dsp:cNvSpPr/>
      </dsp:nvSpPr>
      <dsp:spPr>
        <a:xfrm>
          <a:off x="6489774" y="506157"/>
          <a:ext cx="1087861" cy="10878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B9675E-A67A-4F22-ABC7-DE3292C06E52}">
      <dsp:nvSpPr>
        <dsp:cNvPr id="0" name=""/>
        <dsp:cNvSpPr/>
      </dsp:nvSpPr>
      <dsp:spPr>
        <a:xfrm>
          <a:off x="5824970" y="1913163"/>
          <a:ext cx="241747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Reminders will be sent to advisers. </a:t>
          </a:r>
        </a:p>
      </dsp:txBody>
      <dsp:txXfrm>
        <a:off x="5824970" y="1913163"/>
        <a:ext cx="2417470" cy="720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142E2-A5EB-4A87-810F-6C8855C2B5F7}">
      <dsp:nvSpPr>
        <dsp:cNvPr id="0" name=""/>
        <dsp:cNvSpPr/>
      </dsp:nvSpPr>
      <dsp:spPr>
        <a:xfrm>
          <a:off x="3517527" y="1426705"/>
          <a:ext cx="2762113" cy="438171"/>
        </a:xfrm>
        <a:custGeom>
          <a:avLst/>
          <a:gdLst/>
          <a:ahLst/>
          <a:cxnLst/>
          <a:rect l="0" t="0" r="0" b="0"/>
          <a:pathLst>
            <a:path>
              <a:moveTo>
                <a:pt x="0" y="0"/>
              </a:moveTo>
              <a:lnTo>
                <a:pt x="0" y="298601"/>
              </a:lnTo>
              <a:lnTo>
                <a:pt x="2762113" y="298601"/>
              </a:lnTo>
              <a:lnTo>
                <a:pt x="2762113" y="438171"/>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3F763B-2A82-402C-BDD8-05A423541088}">
      <dsp:nvSpPr>
        <dsp:cNvPr id="0" name=""/>
        <dsp:cNvSpPr/>
      </dsp:nvSpPr>
      <dsp:spPr>
        <a:xfrm>
          <a:off x="3517527" y="1426705"/>
          <a:ext cx="920704" cy="438171"/>
        </a:xfrm>
        <a:custGeom>
          <a:avLst/>
          <a:gdLst/>
          <a:ahLst/>
          <a:cxnLst/>
          <a:rect l="0" t="0" r="0" b="0"/>
          <a:pathLst>
            <a:path>
              <a:moveTo>
                <a:pt x="0" y="0"/>
              </a:moveTo>
              <a:lnTo>
                <a:pt x="0" y="298601"/>
              </a:lnTo>
              <a:lnTo>
                <a:pt x="920704" y="298601"/>
              </a:lnTo>
              <a:lnTo>
                <a:pt x="920704" y="438171"/>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026B05-554F-4E20-94BB-C353F535753C}">
      <dsp:nvSpPr>
        <dsp:cNvPr id="0" name=""/>
        <dsp:cNvSpPr/>
      </dsp:nvSpPr>
      <dsp:spPr>
        <a:xfrm>
          <a:off x="2596823" y="1426705"/>
          <a:ext cx="920704" cy="438171"/>
        </a:xfrm>
        <a:custGeom>
          <a:avLst/>
          <a:gdLst/>
          <a:ahLst/>
          <a:cxnLst/>
          <a:rect l="0" t="0" r="0" b="0"/>
          <a:pathLst>
            <a:path>
              <a:moveTo>
                <a:pt x="920704" y="0"/>
              </a:moveTo>
              <a:lnTo>
                <a:pt x="920704" y="298601"/>
              </a:lnTo>
              <a:lnTo>
                <a:pt x="0" y="298601"/>
              </a:lnTo>
              <a:lnTo>
                <a:pt x="0" y="438171"/>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18C84F-6CF6-4A05-89CE-ABEC33B56BB1}">
      <dsp:nvSpPr>
        <dsp:cNvPr id="0" name=""/>
        <dsp:cNvSpPr/>
      </dsp:nvSpPr>
      <dsp:spPr>
        <a:xfrm>
          <a:off x="755413" y="1426705"/>
          <a:ext cx="2762113" cy="438171"/>
        </a:xfrm>
        <a:custGeom>
          <a:avLst/>
          <a:gdLst/>
          <a:ahLst/>
          <a:cxnLst/>
          <a:rect l="0" t="0" r="0" b="0"/>
          <a:pathLst>
            <a:path>
              <a:moveTo>
                <a:pt x="2762113" y="0"/>
              </a:moveTo>
              <a:lnTo>
                <a:pt x="2762113" y="298601"/>
              </a:lnTo>
              <a:lnTo>
                <a:pt x="0" y="298601"/>
              </a:lnTo>
              <a:lnTo>
                <a:pt x="0" y="438171"/>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95F123-5E06-40EE-861D-2C0AE26291C9}">
      <dsp:nvSpPr>
        <dsp:cNvPr id="0" name=""/>
        <dsp:cNvSpPr/>
      </dsp:nvSpPr>
      <dsp:spPr>
        <a:xfrm>
          <a:off x="2764223" y="470009"/>
          <a:ext cx="1506607" cy="956695"/>
        </a:xfrm>
        <a:prstGeom prst="roundRect">
          <a:avLst>
            <a:gd name="adj" fmla="val 10000"/>
          </a:avLst>
        </a:prstGeom>
        <a:solidFill>
          <a:schemeClr val="accent1"/>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9E50E3A-1471-42EF-97E9-9C3C85A89880}">
      <dsp:nvSpPr>
        <dsp:cNvPr id="0" name=""/>
        <dsp:cNvSpPr/>
      </dsp:nvSpPr>
      <dsp:spPr>
        <a:xfrm>
          <a:off x="2931624" y="629040"/>
          <a:ext cx="1506607" cy="956695"/>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Advisers:</a:t>
          </a:r>
        </a:p>
      </dsp:txBody>
      <dsp:txXfrm>
        <a:off x="2959645" y="657061"/>
        <a:ext cx="1450565" cy="900653"/>
      </dsp:txXfrm>
    </dsp:sp>
    <dsp:sp modelId="{F6EABF77-A420-4323-9FD1-2A6DC8E2BD13}">
      <dsp:nvSpPr>
        <dsp:cNvPr id="0" name=""/>
        <dsp:cNvSpPr/>
      </dsp:nvSpPr>
      <dsp:spPr>
        <a:xfrm>
          <a:off x="2110" y="1864876"/>
          <a:ext cx="1506607" cy="956695"/>
        </a:xfrm>
        <a:prstGeom prst="roundRect">
          <a:avLst>
            <a:gd name="adj" fmla="val 10000"/>
          </a:avLst>
        </a:prstGeom>
        <a:solidFill>
          <a:schemeClr val="accent1"/>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C477898-B203-47C0-BBAB-5829A640F4BC}">
      <dsp:nvSpPr>
        <dsp:cNvPr id="0" name=""/>
        <dsp:cNvSpPr/>
      </dsp:nvSpPr>
      <dsp:spPr>
        <a:xfrm>
          <a:off x="169510" y="2023907"/>
          <a:ext cx="1506607" cy="956695"/>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Provide direct, day-to-day supervision of the chapter. </a:t>
          </a:r>
        </a:p>
      </dsp:txBody>
      <dsp:txXfrm>
        <a:off x="197531" y="2051928"/>
        <a:ext cx="1450565" cy="900653"/>
      </dsp:txXfrm>
    </dsp:sp>
    <dsp:sp modelId="{02AF9DA7-2180-46D7-BE92-13B3ABA87B3D}">
      <dsp:nvSpPr>
        <dsp:cNvPr id="0" name=""/>
        <dsp:cNvSpPr/>
      </dsp:nvSpPr>
      <dsp:spPr>
        <a:xfrm>
          <a:off x="1843519" y="1864876"/>
          <a:ext cx="1506607" cy="956695"/>
        </a:xfrm>
        <a:prstGeom prst="roundRect">
          <a:avLst>
            <a:gd name="adj" fmla="val 10000"/>
          </a:avLst>
        </a:prstGeom>
        <a:solidFill>
          <a:schemeClr val="accent1"/>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9301044-7B45-4780-8AE7-A56EDC494560}">
      <dsp:nvSpPr>
        <dsp:cNvPr id="0" name=""/>
        <dsp:cNvSpPr/>
      </dsp:nvSpPr>
      <dsp:spPr>
        <a:xfrm>
          <a:off x="2010920" y="2023907"/>
          <a:ext cx="1506607" cy="956695"/>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Serve as a liaison between faculty, administration, students, and community.</a:t>
          </a:r>
        </a:p>
      </dsp:txBody>
      <dsp:txXfrm>
        <a:off x="2038941" y="2051928"/>
        <a:ext cx="1450565" cy="900653"/>
      </dsp:txXfrm>
    </dsp:sp>
    <dsp:sp modelId="{964DA90E-8460-43AE-B0C9-2C127F84C41C}">
      <dsp:nvSpPr>
        <dsp:cNvPr id="0" name=""/>
        <dsp:cNvSpPr/>
      </dsp:nvSpPr>
      <dsp:spPr>
        <a:xfrm>
          <a:off x="3684928" y="1864876"/>
          <a:ext cx="1506607" cy="956695"/>
        </a:xfrm>
        <a:prstGeom prst="roundRect">
          <a:avLst>
            <a:gd name="adj" fmla="val 10000"/>
          </a:avLst>
        </a:prstGeom>
        <a:solidFill>
          <a:schemeClr val="accent1"/>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1F83829-AF22-435B-BEF4-A0944D6C2E12}">
      <dsp:nvSpPr>
        <dsp:cNvPr id="0" name=""/>
        <dsp:cNvSpPr/>
      </dsp:nvSpPr>
      <dsp:spPr>
        <a:xfrm>
          <a:off x="3852329" y="2023907"/>
          <a:ext cx="1506607" cy="956695"/>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Maintain active files on membership, chapter history, activities and financial transactions.</a:t>
          </a:r>
        </a:p>
      </dsp:txBody>
      <dsp:txXfrm>
        <a:off x="3880350" y="2051928"/>
        <a:ext cx="1450565" cy="900653"/>
      </dsp:txXfrm>
    </dsp:sp>
    <dsp:sp modelId="{03413985-6AB9-492C-B823-4E2DFFE97AE7}">
      <dsp:nvSpPr>
        <dsp:cNvPr id="0" name=""/>
        <dsp:cNvSpPr/>
      </dsp:nvSpPr>
      <dsp:spPr>
        <a:xfrm>
          <a:off x="5526337" y="1864876"/>
          <a:ext cx="1506607" cy="956695"/>
        </a:xfrm>
        <a:prstGeom prst="roundRect">
          <a:avLst>
            <a:gd name="adj" fmla="val 10000"/>
          </a:avLst>
        </a:prstGeom>
        <a:solidFill>
          <a:schemeClr val="accent1"/>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3397E8B-76E4-459C-99AC-9B67892CC98E}">
      <dsp:nvSpPr>
        <dsp:cNvPr id="0" name=""/>
        <dsp:cNvSpPr/>
      </dsp:nvSpPr>
      <dsp:spPr>
        <a:xfrm>
          <a:off x="5693738" y="2023907"/>
          <a:ext cx="1506607" cy="956695"/>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Maintain familiarity with the NEHS </a:t>
          </a:r>
          <a:r>
            <a:rPr lang="en-US" sz="1200" i="1" kern="1200" dirty="0"/>
            <a:t>Handbook.</a:t>
          </a:r>
          <a:endParaRPr lang="en-US" sz="1200" kern="1200" dirty="0"/>
        </a:p>
      </dsp:txBody>
      <dsp:txXfrm>
        <a:off x="5721759" y="2051928"/>
        <a:ext cx="1450565" cy="9006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D0498-94CB-4782-B35F-00DB4AD84E5D}">
      <dsp:nvSpPr>
        <dsp:cNvPr id="0" name=""/>
        <dsp:cNvSpPr/>
      </dsp:nvSpPr>
      <dsp:spPr>
        <a:xfrm>
          <a:off x="920" y="571685"/>
          <a:ext cx="3231334" cy="20518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FF01E0-BC4C-4274-BAED-766F5511F0EF}">
      <dsp:nvSpPr>
        <dsp:cNvPr id="0" name=""/>
        <dsp:cNvSpPr/>
      </dsp:nvSpPr>
      <dsp:spPr>
        <a:xfrm>
          <a:off x="359957" y="912770"/>
          <a:ext cx="3231334" cy="205189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Established in 2008, the National Elementary Honor Society (NEHS) is a program of and administered by the National Association of Secondary School Principals. </a:t>
          </a:r>
        </a:p>
      </dsp:txBody>
      <dsp:txXfrm>
        <a:off x="420055" y="972868"/>
        <a:ext cx="3111138" cy="1931701"/>
      </dsp:txXfrm>
    </dsp:sp>
    <dsp:sp modelId="{819E988B-1715-48BC-A041-7D3EF6F7FE05}">
      <dsp:nvSpPr>
        <dsp:cNvPr id="0" name=""/>
        <dsp:cNvSpPr/>
      </dsp:nvSpPr>
      <dsp:spPr>
        <a:xfrm>
          <a:off x="3950329" y="571685"/>
          <a:ext cx="3231334" cy="20518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A13F5-63E3-4943-874F-616E2DC39B84}">
      <dsp:nvSpPr>
        <dsp:cNvPr id="0" name=""/>
        <dsp:cNvSpPr/>
      </dsp:nvSpPr>
      <dsp:spPr>
        <a:xfrm>
          <a:off x="4309366" y="912770"/>
          <a:ext cx="3231334" cy="205189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The purpose of this organization shall be to recognize students for their outstanding academic achievement and demonstrated personal responsibility, to provide service to the school and community, and to develop leadership skills in the students of elementary schools.</a:t>
          </a:r>
          <a:endParaRPr lang="en-US" sz="1500" kern="1200"/>
        </a:p>
      </dsp:txBody>
      <dsp:txXfrm>
        <a:off x="4369464" y="972868"/>
        <a:ext cx="3111138" cy="1931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B6A3D-B812-42D2-AA49-B19DF5A2CD4C}">
      <dsp:nvSpPr>
        <dsp:cNvPr id="0" name=""/>
        <dsp:cNvSpPr/>
      </dsp:nvSpPr>
      <dsp:spPr>
        <a:xfrm>
          <a:off x="438140" y="435997"/>
          <a:ext cx="1303875" cy="1303875"/>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9B021F-12E0-4AEF-89DE-37EB29AABC48}">
      <dsp:nvSpPr>
        <dsp:cNvPr id="0" name=""/>
        <dsp:cNvSpPr/>
      </dsp:nvSpPr>
      <dsp:spPr>
        <a:xfrm>
          <a:off x="716015" y="713872"/>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F99719-8A0B-4465-BE74-FB38C9AA3CE3}">
      <dsp:nvSpPr>
        <dsp:cNvPr id="0" name=""/>
        <dsp:cNvSpPr/>
      </dsp:nvSpPr>
      <dsp:spPr>
        <a:xfrm>
          <a:off x="21327" y="2145997"/>
          <a:ext cx="21375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Invoices are mailed to principals by NASSP each spring, and email reminders are sent to advisers and principals.</a:t>
          </a:r>
        </a:p>
      </dsp:txBody>
      <dsp:txXfrm>
        <a:off x="21327" y="2145997"/>
        <a:ext cx="2137500" cy="742500"/>
      </dsp:txXfrm>
    </dsp:sp>
    <dsp:sp modelId="{788ECCD8-60E8-4E69-8ED9-4E327EC5B22F}">
      <dsp:nvSpPr>
        <dsp:cNvPr id="0" name=""/>
        <dsp:cNvSpPr/>
      </dsp:nvSpPr>
      <dsp:spPr>
        <a:xfrm>
          <a:off x="2949702" y="435997"/>
          <a:ext cx="1303875" cy="1303875"/>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D352BE-D6CE-4FD4-ADF6-59B8936119ED}">
      <dsp:nvSpPr>
        <dsp:cNvPr id="0" name=""/>
        <dsp:cNvSpPr/>
      </dsp:nvSpPr>
      <dsp:spPr>
        <a:xfrm>
          <a:off x="3227577" y="713872"/>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29A77E-3158-45FE-AF70-B820F315C71D}">
      <dsp:nvSpPr>
        <dsp:cNvPr id="0" name=""/>
        <dsp:cNvSpPr/>
      </dsp:nvSpPr>
      <dsp:spPr>
        <a:xfrm>
          <a:off x="2532890" y="2145997"/>
          <a:ext cx="21375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Submit the invoice and annual payment by </a:t>
          </a:r>
          <a:r>
            <a:rPr lang="en-US" sz="1100" b="1" kern="1200"/>
            <a:t>June 30 </a:t>
          </a:r>
          <a:r>
            <a:rPr lang="en-US" sz="1100" kern="1200"/>
            <a:t>each year.</a:t>
          </a:r>
        </a:p>
      </dsp:txBody>
      <dsp:txXfrm>
        <a:off x="2532890" y="2145997"/>
        <a:ext cx="2137500" cy="742500"/>
      </dsp:txXfrm>
    </dsp:sp>
    <dsp:sp modelId="{297C2C96-35DA-4D42-B9A7-B63518D1B78D}">
      <dsp:nvSpPr>
        <dsp:cNvPr id="0" name=""/>
        <dsp:cNvSpPr/>
      </dsp:nvSpPr>
      <dsp:spPr>
        <a:xfrm>
          <a:off x="5461265" y="435997"/>
          <a:ext cx="1303875" cy="1303875"/>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77DD3E-E237-429A-A4AD-D6D7AF770C22}">
      <dsp:nvSpPr>
        <dsp:cNvPr id="0" name=""/>
        <dsp:cNvSpPr/>
      </dsp:nvSpPr>
      <dsp:spPr>
        <a:xfrm>
          <a:off x="5739140" y="713872"/>
          <a:ext cx="748125" cy="74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24C800-41B5-4AAB-A8E8-F88EC9815F37}">
      <dsp:nvSpPr>
        <dsp:cNvPr id="0" name=""/>
        <dsp:cNvSpPr/>
      </dsp:nvSpPr>
      <dsp:spPr>
        <a:xfrm>
          <a:off x="5044452" y="2145997"/>
          <a:ext cx="21375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membership year runs from </a:t>
          </a:r>
          <a:r>
            <a:rPr lang="en-US" sz="1100" b="1" kern="1200"/>
            <a:t>July 1 – June 30</a:t>
          </a:r>
          <a:r>
            <a:rPr lang="en-US" sz="1100" kern="1200"/>
            <a:t>.</a:t>
          </a:r>
        </a:p>
      </dsp:txBody>
      <dsp:txXfrm>
        <a:off x="5044452" y="2145997"/>
        <a:ext cx="2137500" cy="74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92C0E-D787-4812-9990-499FC32D26DA}">
      <dsp:nvSpPr>
        <dsp:cNvPr id="0" name=""/>
        <dsp:cNvSpPr/>
      </dsp:nvSpPr>
      <dsp:spPr>
        <a:xfrm>
          <a:off x="8593" y="916285"/>
          <a:ext cx="1076260" cy="10762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D04942-DD44-48D4-A78F-BB7E63B3AEAD}">
      <dsp:nvSpPr>
        <dsp:cNvPr id="0" name=""/>
        <dsp:cNvSpPr/>
      </dsp:nvSpPr>
      <dsp:spPr>
        <a:xfrm>
          <a:off x="234608" y="1142299"/>
          <a:ext cx="624230" cy="6242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68EC82-EB81-466F-BE70-097DE464B91E}">
      <dsp:nvSpPr>
        <dsp:cNvPr id="0" name=""/>
        <dsp:cNvSpPr/>
      </dsp:nvSpPr>
      <dsp:spPr>
        <a:xfrm>
          <a:off x="1315480" y="916285"/>
          <a:ext cx="2536898" cy="1076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The selection of new members and disciplining of members is the responsibility of the faculty council.</a:t>
          </a:r>
        </a:p>
      </dsp:txBody>
      <dsp:txXfrm>
        <a:off x="1315480" y="916285"/>
        <a:ext cx="2536898" cy="1076260"/>
      </dsp:txXfrm>
    </dsp:sp>
    <dsp:sp modelId="{4DB3CDB7-6E64-425F-B004-1EB14380016B}">
      <dsp:nvSpPr>
        <dsp:cNvPr id="0" name=""/>
        <dsp:cNvSpPr/>
      </dsp:nvSpPr>
      <dsp:spPr>
        <a:xfrm>
          <a:off x="4294414" y="916285"/>
          <a:ext cx="1076260" cy="10762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F112DC-3022-416D-AA93-B44AD587823B}">
      <dsp:nvSpPr>
        <dsp:cNvPr id="0" name=""/>
        <dsp:cNvSpPr/>
      </dsp:nvSpPr>
      <dsp:spPr>
        <a:xfrm>
          <a:off x="4520429" y="1142299"/>
          <a:ext cx="624230" cy="6242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FFEB78-0109-4588-8DEE-FAD79E12C3C7}">
      <dsp:nvSpPr>
        <dsp:cNvPr id="0" name=""/>
        <dsp:cNvSpPr/>
      </dsp:nvSpPr>
      <dsp:spPr>
        <a:xfrm>
          <a:off x="5601301" y="916285"/>
          <a:ext cx="2536898" cy="1076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The council consists of the chapter adviser and at least two other voting faculty members appointed by the principal. </a:t>
          </a:r>
          <a:br>
            <a:rPr lang="en-US" sz="1400" kern="1200"/>
          </a:br>
          <a:endParaRPr lang="en-US" sz="1400" kern="1200"/>
        </a:p>
      </dsp:txBody>
      <dsp:txXfrm>
        <a:off x="5601301" y="916285"/>
        <a:ext cx="2536898" cy="1076260"/>
      </dsp:txXfrm>
    </dsp:sp>
    <dsp:sp modelId="{6DC6E6CC-2D9E-4757-BAB0-8A8F88353AE3}">
      <dsp:nvSpPr>
        <dsp:cNvPr id="0" name=""/>
        <dsp:cNvSpPr/>
      </dsp:nvSpPr>
      <dsp:spPr>
        <a:xfrm>
          <a:off x="8593" y="2808768"/>
          <a:ext cx="1076260" cy="10762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C45A5F-0327-43B7-AAA9-3A1F02B07DF1}">
      <dsp:nvSpPr>
        <dsp:cNvPr id="0" name=""/>
        <dsp:cNvSpPr/>
      </dsp:nvSpPr>
      <dsp:spPr>
        <a:xfrm>
          <a:off x="234608" y="3034783"/>
          <a:ext cx="624230" cy="6242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6124BF-4B1C-42EE-9E5A-25308C95D8FD}">
      <dsp:nvSpPr>
        <dsp:cNvPr id="0" name=""/>
        <dsp:cNvSpPr/>
      </dsp:nvSpPr>
      <dsp:spPr>
        <a:xfrm>
          <a:off x="1315480" y="2808768"/>
          <a:ext cx="2536898" cy="1076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The council composition should be an odd number. Decisions are made by majority vote of the council. </a:t>
          </a:r>
        </a:p>
      </dsp:txBody>
      <dsp:txXfrm>
        <a:off x="1315480" y="2808768"/>
        <a:ext cx="2536898" cy="1076260"/>
      </dsp:txXfrm>
    </dsp:sp>
    <dsp:sp modelId="{43F4EC13-49FD-4E5C-9CA3-7B6FD70BA714}">
      <dsp:nvSpPr>
        <dsp:cNvPr id="0" name=""/>
        <dsp:cNvSpPr/>
      </dsp:nvSpPr>
      <dsp:spPr>
        <a:xfrm>
          <a:off x="4294414" y="2808768"/>
          <a:ext cx="1076260" cy="10762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6702ED-65E7-408C-AD18-BEF8A3C1EF7F}">
      <dsp:nvSpPr>
        <dsp:cNvPr id="0" name=""/>
        <dsp:cNvSpPr/>
      </dsp:nvSpPr>
      <dsp:spPr>
        <a:xfrm>
          <a:off x="4520429" y="3034783"/>
          <a:ext cx="624230" cy="6242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3B113-8615-40D2-9E0B-4EA7D2CF9FCE}">
      <dsp:nvSpPr>
        <dsp:cNvPr id="0" name=""/>
        <dsp:cNvSpPr/>
      </dsp:nvSpPr>
      <dsp:spPr>
        <a:xfrm>
          <a:off x="5601301" y="2808768"/>
          <a:ext cx="2536898" cy="1076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The principal and assistant principal may not serve on the council or vote. </a:t>
          </a:r>
        </a:p>
      </dsp:txBody>
      <dsp:txXfrm>
        <a:off x="5601301" y="2808768"/>
        <a:ext cx="2536898" cy="10762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F8932-A576-4996-959B-241BDAF317A4}">
      <dsp:nvSpPr>
        <dsp:cNvPr id="0" name=""/>
        <dsp:cNvSpPr/>
      </dsp:nvSpPr>
      <dsp:spPr>
        <a:xfrm>
          <a:off x="879" y="718800"/>
          <a:ext cx="3086366" cy="19598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0BC25A-89CD-465F-A59C-A2503A3677AD}">
      <dsp:nvSpPr>
        <dsp:cNvPr id="0" name=""/>
        <dsp:cNvSpPr/>
      </dsp:nvSpPr>
      <dsp:spPr>
        <a:xfrm>
          <a:off x="343808" y="1044583"/>
          <a:ext cx="3086366" cy="195984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Each chapter must create its own set of bylaws.</a:t>
          </a:r>
        </a:p>
      </dsp:txBody>
      <dsp:txXfrm>
        <a:off x="401210" y="1101985"/>
        <a:ext cx="2971562" cy="1845038"/>
      </dsp:txXfrm>
    </dsp:sp>
    <dsp:sp modelId="{6679E494-E0C8-4BF8-A8F1-CA5B9371FE1D}">
      <dsp:nvSpPr>
        <dsp:cNvPr id="0" name=""/>
        <dsp:cNvSpPr/>
      </dsp:nvSpPr>
      <dsp:spPr>
        <a:xfrm>
          <a:off x="3773105" y="718800"/>
          <a:ext cx="3086366" cy="19598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C0508B-C70C-4394-A355-81FC0227D536}">
      <dsp:nvSpPr>
        <dsp:cNvPr id="0" name=""/>
        <dsp:cNvSpPr/>
      </dsp:nvSpPr>
      <dsp:spPr>
        <a:xfrm>
          <a:off x="4116034" y="1044583"/>
          <a:ext cx="3086366" cy="195984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Bylaws should include information concerning selection of members, chapter elections, officer duties, schedule of meetings, dues, etc. </a:t>
          </a:r>
        </a:p>
      </dsp:txBody>
      <dsp:txXfrm>
        <a:off x="4173436" y="1101985"/>
        <a:ext cx="2971562" cy="18450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9C81-C48F-4D1A-8238-F0D6A19E66FE}">
      <dsp:nvSpPr>
        <dsp:cNvPr id="0" name=""/>
        <dsp:cNvSpPr/>
      </dsp:nvSpPr>
      <dsp:spPr>
        <a:xfrm>
          <a:off x="879" y="519433"/>
          <a:ext cx="3086366" cy="1959842"/>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140F363-430A-473B-BE7E-9B1E5E362D03}">
      <dsp:nvSpPr>
        <dsp:cNvPr id="0" name=""/>
        <dsp:cNvSpPr/>
      </dsp:nvSpPr>
      <dsp:spPr>
        <a:xfrm>
          <a:off x="343808" y="845217"/>
          <a:ext cx="3086366" cy="19598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Drafting selection procedures is the responsibility of the Faculty Council. The principal has final approval. </a:t>
          </a:r>
        </a:p>
      </dsp:txBody>
      <dsp:txXfrm>
        <a:off x="401210" y="902619"/>
        <a:ext cx="2971562" cy="1845038"/>
      </dsp:txXfrm>
    </dsp:sp>
    <dsp:sp modelId="{C1FE5FDA-7B0D-4989-8198-AC840DED1848}">
      <dsp:nvSpPr>
        <dsp:cNvPr id="0" name=""/>
        <dsp:cNvSpPr/>
      </dsp:nvSpPr>
      <dsp:spPr>
        <a:xfrm>
          <a:off x="3773105" y="519433"/>
          <a:ext cx="3086366" cy="1959842"/>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F2EC52F-D183-4E88-9D0C-B3B159B69315}">
      <dsp:nvSpPr>
        <dsp:cNvPr id="0" name=""/>
        <dsp:cNvSpPr/>
      </dsp:nvSpPr>
      <dsp:spPr>
        <a:xfrm>
          <a:off x="4116034" y="845217"/>
          <a:ext cx="3086366" cy="19598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This process must be fair, non-discriminatory, and consistent with the rules and regulations of NEHS.</a:t>
          </a:r>
        </a:p>
      </dsp:txBody>
      <dsp:txXfrm>
        <a:off x="4173436" y="902619"/>
        <a:ext cx="2971562" cy="18450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E6A14-1CAC-46C4-B3B7-C8E4E051E21F}">
      <dsp:nvSpPr>
        <dsp:cNvPr id="0" name=""/>
        <dsp:cNvSpPr/>
      </dsp:nvSpPr>
      <dsp:spPr>
        <a:xfrm>
          <a:off x="142468" y="486965"/>
          <a:ext cx="1004871" cy="100487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A467A4-F4C1-4F64-B299-0FB749666940}">
      <dsp:nvSpPr>
        <dsp:cNvPr id="0" name=""/>
        <dsp:cNvSpPr/>
      </dsp:nvSpPr>
      <dsp:spPr>
        <a:xfrm>
          <a:off x="353490" y="697988"/>
          <a:ext cx="582825" cy="582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600ABC-1BBD-4446-9205-5E08BCEAD780}">
      <dsp:nvSpPr>
        <dsp:cNvPr id="0" name=""/>
        <dsp:cNvSpPr/>
      </dsp:nvSpPr>
      <dsp:spPr>
        <a:xfrm>
          <a:off x="1362668" y="486965"/>
          <a:ext cx="2368624" cy="1004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dirty="0"/>
            <a:t>All chapters are required to publish a description of their selection procedures. This is public information and must be available year-round.</a:t>
          </a:r>
        </a:p>
      </dsp:txBody>
      <dsp:txXfrm>
        <a:off x="1362668" y="486965"/>
        <a:ext cx="2368624" cy="1004871"/>
      </dsp:txXfrm>
    </dsp:sp>
    <dsp:sp modelId="{52B34538-23E9-4D4F-9E6B-C2FD783659E6}">
      <dsp:nvSpPr>
        <dsp:cNvPr id="0" name=""/>
        <dsp:cNvSpPr/>
      </dsp:nvSpPr>
      <dsp:spPr>
        <a:xfrm>
          <a:off x="4144008" y="486965"/>
          <a:ext cx="1004871" cy="100487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F7481D-337A-4CC4-82B3-204E7EE0C248}">
      <dsp:nvSpPr>
        <dsp:cNvPr id="0" name=""/>
        <dsp:cNvSpPr/>
      </dsp:nvSpPr>
      <dsp:spPr>
        <a:xfrm>
          <a:off x="4355031" y="697988"/>
          <a:ext cx="582825" cy="582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56F03F-B258-4240-A328-4B87738492A1}">
      <dsp:nvSpPr>
        <dsp:cNvPr id="0" name=""/>
        <dsp:cNvSpPr/>
      </dsp:nvSpPr>
      <dsp:spPr>
        <a:xfrm>
          <a:off x="5364209" y="486965"/>
          <a:ext cx="2368624" cy="1004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Acceptable publishing locations include the school website, school newsletter, or school handbook. </a:t>
          </a:r>
          <a:endParaRPr lang="en-US" sz="1300" kern="1200" dirty="0"/>
        </a:p>
      </dsp:txBody>
      <dsp:txXfrm>
        <a:off x="5364209" y="486965"/>
        <a:ext cx="2368624" cy="1004871"/>
      </dsp:txXfrm>
    </dsp:sp>
    <dsp:sp modelId="{EEAFC98D-F77E-4195-B756-1D61A0360530}">
      <dsp:nvSpPr>
        <dsp:cNvPr id="0" name=""/>
        <dsp:cNvSpPr/>
      </dsp:nvSpPr>
      <dsp:spPr>
        <a:xfrm>
          <a:off x="142468" y="2102950"/>
          <a:ext cx="1004871" cy="100487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9B2827-A62A-4306-919E-B97EA8E8F7FE}">
      <dsp:nvSpPr>
        <dsp:cNvPr id="0" name=""/>
        <dsp:cNvSpPr/>
      </dsp:nvSpPr>
      <dsp:spPr>
        <a:xfrm>
          <a:off x="353490" y="2313973"/>
          <a:ext cx="582825" cy="582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A8EA93-5DA3-458D-B2E4-6C4F99173945}">
      <dsp:nvSpPr>
        <dsp:cNvPr id="0" name=""/>
        <dsp:cNvSpPr/>
      </dsp:nvSpPr>
      <dsp:spPr>
        <a:xfrm>
          <a:off x="1362668" y="2102950"/>
          <a:ext cx="2368624" cy="1004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Publishing a description of the selection process helps to prevent issues raised by students or parents who may wish to question the chapter’s procedures. </a:t>
          </a:r>
        </a:p>
      </dsp:txBody>
      <dsp:txXfrm>
        <a:off x="1362668" y="2102950"/>
        <a:ext cx="2368624" cy="1004871"/>
      </dsp:txXfrm>
    </dsp:sp>
    <dsp:sp modelId="{2F64D0B7-E54D-4BDB-A91F-2ED4545E469E}">
      <dsp:nvSpPr>
        <dsp:cNvPr id="0" name=""/>
        <dsp:cNvSpPr/>
      </dsp:nvSpPr>
      <dsp:spPr>
        <a:xfrm>
          <a:off x="4144008" y="2102950"/>
          <a:ext cx="1004871" cy="100487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6383B2-8843-44A0-959C-7A3C1EC8FD0E}">
      <dsp:nvSpPr>
        <dsp:cNvPr id="0" name=""/>
        <dsp:cNvSpPr/>
      </dsp:nvSpPr>
      <dsp:spPr>
        <a:xfrm>
          <a:off x="4355031" y="2313973"/>
          <a:ext cx="582825" cy="5828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98FE51-A573-45AF-A754-5AEA26EF1C1F}">
      <dsp:nvSpPr>
        <dsp:cNvPr id="0" name=""/>
        <dsp:cNvSpPr/>
      </dsp:nvSpPr>
      <dsp:spPr>
        <a:xfrm>
          <a:off x="5364209" y="2102950"/>
          <a:ext cx="2368624" cy="1004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At a minimum, the procedure should include: the required cumulative GPA, the time of year your process takes place, the grade levels considered for membership. </a:t>
          </a:r>
        </a:p>
      </dsp:txBody>
      <dsp:txXfrm>
        <a:off x="5364209" y="2102950"/>
        <a:ext cx="2368624" cy="10048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5E47C-503D-4AED-9848-41701C56B8C5}">
      <dsp:nvSpPr>
        <dsp:cNvPr id="0" name=""/>
        <dsp:cNvSpPr/>
      </dsp:nvSpPr>
      <dsp:spPr>
        <a:xfrm>
          <a:off x="2525" y="1129690"/>
          <a:ext cx="1803251" cy="1145064"/>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737060A-E663-4F89-ADD4-7C2279A2A0BD}">
      <dsp:nvSpPr>
        <dsp:cNvPr id="0" name=""/>
        <dsp:cNvSpPr/>
      </dsp:nvSpPr>
      <dsp:spPr>
        <a:xfrm>
          <a:off x="202886" y="1320033"/>
          <a:ext cx="1803251" cy="11450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All academically eligible candidates must be notified of their eligibility. </a:t>
          </a:r>
        </a:p>
      </dsp:txBody>
      <dsp:txXfrm>
        <a:off x="236424" y="1353571"/>
        <a:ext cx="1736175" cy="1077988"/>
      </dsp:txXfrm>
    </dsp:sp>
    <dsp:sp modelId="{99CB9928-BA35-4614-981E-C4A9583907B0}">
      <dsp:nvSpPr>
        <dsp:cNvPr id="0" name=""/>
        <dsp:cNvSpPr/>
      </dsp:nvSpPr>
      <dsp:spPr>
        <a:xfrm>
          <a:off x="2206499" y="1129690"/>
          <a:ext cx="1803251" cy="1145064"/>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115EF80-0251-4CC9-84CC-B2528A3CA853}">
      <dsp:nvSpPr>
        <dsp:cNvPr id="0" name=""/>
        <dsp:cNvSpPr/>
      </dsp:nvSpPr>
      <dsp:spPr>
        <a:xfrm>
          <a:off x="2406860" y="1320033"/>
          <a:ext cx="1803251" cy="11450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The selection of new members is decided by a majority vote of the faculty council. </a:t>
          </a:r>
        </a:p>
      </dsp:txBody>
      <dsp:txXfrm>
        <a:off x="2440398" y="1353571"/>
        <a:ext cx="1736175" cy="1077988"/>
      </dsp:txXfrm>
    </dsp:sp>
    <dsp:sp modelId="{2D7DF788-76F9-45C9-9C5D-623822D888F7}">
      <dsp:nvSpPr>
        <dsp:cNvPr id="0" name=""/>
        <dsp:cNvSpPr/>
      </dsp:nvSpPr>
      <dsp:spPr>
        <a:xfrm>
          <a:off x="4410472" y="1129690"/>
          <a:ext cx="1803251" cy="1145064"/>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89700A-02F9-4033-917E-6CA24C59FEB4}">
      <dsp:nvSpPr>
        <dsp:cNvPr id="0" name=""/>
        <dsp:cNvSpPr/>
      </dsp:nvSpPr>
      <dsp:spPr>
        <a:xfrm>
          <a:off x="4610833" y="1320033"/>
          <a:ext cx="1803251" cy="11450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Principals must review and approve the decisions prior to notifying the candidates and families. </a:t>
          </a:r>
        </a:p>
      </dsp:txBody>
      <dsp:txXfrm>
        <a:off x="4644371" y="1353571"/>
        <a:ext cx="1736175" cy="1077988"/>
      </dsp:txXfrm>
    </dsp:sp>
    <dsp:sp modelId="{73A5BA08-1314-408D-9CD0-48A82942ECA0}">
      <dsp:nvSpPr>
        <dsp:cNvPr id="0" name=""/>
        <dsp:cNvSpPr/>
      </dsp:nvSpPr>
      <dsp:spPr>
        <a:xfrm>
          <a:off x="6614446" y="1129690"/>
          <a:ext cx="1803251" cy="1145064"/>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333F7B1-245B-470C-87D1-332DAB3E8036}">
      <dsp:nvSpPr>
        <dsp:cNvPr id="0" name=""/>
        <dsp:cNvSpPr/>
      </dsp:nvSpPr>
      <dsp:spPr>
        <a:xfrm>
          <a:off x="6814807" y="1320033"/>
          <a:ext cx="1803251" cy="11450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Principals have the authority to hear appeals for non-selection and dismissal. </a:t>
          </a:r>
        </a:p>
      </dsp:txBody>
      <dsp:txXfrm>
        <a:off x="6848345" y="1353571"/>
        <a:ext cx="1736175" cy="10779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5E47C-503D-4AED-9848-41701C56B8C5}">
      <dsp:nvSpPr>
        <dsp:cNvPr id="0" name=""/>
        <dsp:cNvSpPr/>
      </dsp:nvSpPr>
      <dsp:spPr>
        <a:xfrm>
          <a:off x="2492" y="1210026"/>
          <a:ext cx="1779506" cy="1129986"/>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737060A-E663-4F89-ADD4-7C2279A2A0BD}">
      <dsp:nvSpPr>
        <dsp:cNvPr id="0" name=""/>
        <dsp:cNvSpPr/>
      </dsp:nvSpPr>
      <dsp:spPr>
        <a:xfrm>
          <a:off x="200215" y="1397862"/>
          <a:ext cx="1779506" cy="112998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Candidates become members when inducted at a special ceremony.</a:t>
          </a:r>
        </a:p>
      </dsp:txBody>
      <dsp:txXfrm>
        <a:off x="233311" y="1430958"/>
        <a:ext cx="1713314" cy="1063794"/>
      </dsp:txXfrm>
    </dsp:sp>
    <dsp:sp modelId="{99CB9928-BA35-4614-981E-C4A9583907B0}">
      <dsp:nvSpPr>
        <dsp:cNvPr id="0" name=""/>
        <dsp:cNvSpPr/>
      </dsp:nvSpPr>
      <dsp:spPr>
        <a:xfrm>
          <a:off x="2177445" y="1210026"/>
          <a:ext cx="1779506" cy="1129986"/>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115EF80-0251-4CC9-84CC-B2528A3CA853}">
      <dsp:nvSpPr>
        <dsp:cNvPr id="0" name=""/>
        <dsp:cNvSpPr/>
      </dsp:nvSpPr>
      <dsp:spPr>
        <a:xfrm>
          <a:off x="2375168" y="1397862"/>
          <a:ext cx="1779506" cy="112998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 details of the ceremony (location, program, timing) are determined at the local level. </a:t>
          </a:r>
        </a:p>
      </dsp:txBody>
      <dsp:txXfrm>
        <a:off x="2408264" y="1430958"/>
        <a:ext cx="1713314" cy="1063794"/>
      </dsp:txXfrm>
    </dsp:sp>
    <dsp:sp modelId="{2D7DF788-76F9-45C9-9C5D-623822D888F7}">
      <dsp:nvSpPr>
        <dsp:cNvPr id="0" name=""/>
        <dsp:cNvSpPr/>
      </dsp:nvSpPr>
      <dsp:spPr>
        <a:xfrm>
          <a:off x="4352397" y="1210026"/>
          <a:ext cx="1779506" cy="1129986"/>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89700A-02F9-4033-917E-6CA24C59FEB4}">
      <dsp:nvSpPr>
        <dsp:cNvPr id="0" name=""/>
        <dsp:cNvSpPr/>
      </dsp:nvSpPr>
      <dsp:spPr>
        <a:xfrm>
          <a:off x="4550120" y="1397862"/>
          <a:ext cx="1779506" cy="112998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Recommendations are provided in the ARC and Handbooks. </a:t>
          </a:r>
        </a:p>
      </dsp:txBody>
      <dsp:txXfrm>
        <a:off x="4583216" y="1430958"/>
        <a:ext cx="1713314" cy="1063794"/>
      </dsp:txXfrm>
    </dsp:sp>
    <dsp:sp modelId="{73A5BA08-1314-408D-9CD0-48A82942ECA0}">
      <dsp:nvSpPr>
        <dsp:cNvPr id="0" name=""/>
        <dsp:cNvSpPr/>
      </dsp:nvSpPr>
      <dsp:spPr>
        <a:xfrm>
          <a:off x="6527350" y="1210026"/>
          <a:ext cx="1779506" cy="1129986"/>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333F7B1-245B-470C-87D1-332DAB3E8036}">
      <dsp:nvSpPr>
        <dsp:cNvPr id="0" name=""/>
        <dsp:cNvSpPr/>
      </dsp:nvSpPr>
      <dsp:spPr>
        <a:xfrm>
          <a:off x="6725073" y="1397862"/>
          <a:ext cx="1779506" cy="112998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An informal induction can be held later for students unable to attend due to illness, personal emergency, or other legitimate conflict.</a:t>
          </a:r>
        </a:p>
      </dsp:txBody>
      <dsp:txXfrm>
        <a:off x="6758169" y="1430958"/>
        <a:ext cx="1713314" cy="10637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a:defRPr sz="1200" b="1">
                <a:latin typeface="Times New Roman" pitchFamily="18" charset="0"/>
              </a:defRPr>
            </a:lvl1pPr>
          </a:lstStyle>
          <a:p>
            <a:endParaRPr lang="en-US"/>
          </a:p>
        </p:txBody>
      </p:sp>
      <p:sp>
        <p:nvSpPr>
          <p:cNvPr id="8195"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b="1">
                <a:latin typeface="Times New Roman" pitchFamily="18" charset="0"/>
              </a:defRPr>
            </a:lvl1pPr>
          </a:lstStyle>
          <a:p>
            <a:endParaRPr lang="en-US"/>
          </a:p>
        </p:txBody>
      </p:sp>
      <p:sp>
        <p:nvSpPr>
          <p:cNvPr id="8196"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a:defRPr sz="1200" b="1">
                <a:latin typeface="Times New Roman" pitchFamily="18" charset="0"/>
              </a:defRPr>
            </a:lvl1pPr>
          </a:lstStyle>
          <a:p>
            <a:endParaRPr lang="en-US"/>
          </a:p>
        </p:txBody>
      </p:sp>
      <p:sp>
        <p:nvSpPr>
          <p:cNvPr id="8197"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b="1">
                <a:latin typeface="Times New Roman" pitchFamily="18" charset="0"/>
              </a:defRPr>
            </a:lvl1pPr>
          </a:lstStyle>
          <a:p>
            <a:fld id="{4574077E-8E45-4D8A-B12C-625648725D13}" type="slidenum">
              <a:rPr lang="en-US"/>
              <a:pPr/>
              <a:t>‹#›</a:t>
            </a:fld>
            <a:endParaRPr lang="en-US"/>
          </a:p>
        </p:txBody>
      </p:sp>
      <p:sp>
        <p:nvSpPr>
          <p:cNvPr id="8198" name="PrintHandoutsFlag" hidden="1"/>
          <p:cNvSpPr>
            <a:spLocks noChangeArrowheads="1"/>
          </p:cNvSpPr>
          <p:nvPr/>
        </p:nvSpPr>
        <p:spPr bwMode="auto">
          <a:xfrm>
            <a:off x="12700" y="12700"/>
            <a:ext cx="12700" cy="10583"/>
          </a:xfrm>
          <a:prstGeom prst="wedgeRoundRectCallout">
            <a:avLst>
              <a:gd name="adj1" fmla="val -41667"/>
              <a:gd name="adj2" fmla="val 6666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0465261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a:defRPr sz="1200"/>
            </a:lvl1pPr>
          </a:lstStyle>
          <a:p>
            <a:endParaRPr lang="en-US"/>
          </a:p>
        </p:txBody>
      </p:sp>
      <p:sp>
        <p:nvSpPr>
          <p:cNvPr id="100355"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1003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00357" name="Rectangle 5"/>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8"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a:defRPr sz="1200"/>
            </a:lvl1pPr>
          </a:lstStyle>
          <a:p>
            <a:endParaRPr lang="en-US"/>
          </a:p>
        </p:txBody>
      </p:sp>
      <p:sp>
        <p:nvSpPr>
          <p:cNvPr id="100359"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A91BD7E3-0E5B-4001-BFDE-DFBEED582668}" type="slidenum">
              <a:rPr lang="en-US"/>
              <a:pPr/>
              <a:t>‹#›</a:t>
            </a:fld>
            <a:endParaRPr lang="en-US"/>
          </a:p>
        </p:txBody>
      </p:sp>
    </p:spTree>
    <p:extLst>
      <p:ext uri="{BB962C8B-B14F-4D97-AF65-F5344CB8AC3E}">
        <p14:creationId xmlns:p14="http://schemas.microsoft.com/office/powerpoint/2010/main" val="2329073331"/>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325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50844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7660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800" kern="1200" dirty="0">
                <a:solidFill>
                  <a:schemeClr val="tx1"/>
                </a:solidFill>
                <a:latin typeface="Times New Roman" pitchFamily="18" charset="0"/>
                <a:ea typeface="+mn-ea"/>
                <a:cs typeface="+mn-cs"/>
              </a:rPr>
              <a:t> </a:t>
            </a:r>
            <a:r>
              <a:rPr lang="en-US" i="1" dirty="0"/>
              <a:t>NEHS Constitution reference</a:t>
            </a:r>
            <a:r>
              <a:rPr lang="en-US" dirty="0"/>
              <a:t>: Article 6 </a:t>
            </a:r>
          </a:p>
          <a:p>
            <a:pPr lvl="1"/>
            <a:r>
              <a:rPr lang="en-US" dirty="0"/>
              <a:t>See additional information in the Adviser Resource Center</a:t>
            </a:r>
          </a:p>
          <a:p>
            <a:pPr marL="0" indent="0" algn="l">
              <a:lnSpc>
                <a:spcPct val="80000"/>
              </a:lnSpc>
              <a:buFont typeface="Wingdings" panose="05000000000000000000" pitchFamily="2" charset="2"/>
              <a:buNone/>
            </a:pPr>
            <a:endParaRPr lang="en-US" sz="800" kern="1200" dirty="0">
              <a:solidFill>
                <a:schemeClr val="tx1"/>
              </a:solidFill>
              <a:latin typeface="Times New Roman" pitchFamily="18" charset="0"/>
              <a:ea typeface="+mn-ea"/>
              <a:cs typeface="+mn-cs"/>
            </a:endParaRPr>
          </a:p>
          <a:p>
            <a:pPr marL="0" indent="0" algn="l">
              <a:lnSpc>
                <a:spcPct val="80000"/>
              </a:lnSpc>
              <a:buFont typeface="Wingdings" panose="05000000000000000000" pitchFamily="2" charset="2"/>
              <a:buNone/>
            </a:pPr>
            <a:r>
              <a:rPr lang="en-US" sz="800" kern="1200" dirty="0">
                <a:solidFill>
                  <a:schemeClr val="tx1"/>
                </a:solidFill>
                <a:latin typeface="Times New Roman" pitchFamily="18" charset="0"/>
                <a:ea typeface="+mn-ea"/>
                <a:cs typeface="+mn-cs"/>
              </a:rPr>
              <a:t>Bylaws  amplify and clarify the operating procedures of each chapter. </a:t>
            </a:r>
          </a:p>
          <a:p>
            <a:pPr marL="457200" indent="-457200" algn="l">
              <a:lnSpc>
                <a:spcPct val="80000"/>
              </a:lnSpc>
              <a:buFont typeface="Wingdings" panose="05000000000000000000" pitchFamily="2" charset="2"/>
              <a:buChar char="§"/>
            </a:pPr>
            <a:endParaRPr lang="en-US" sz="800" kern="1200" dirty="0">
              <a:solidFill>
                <a:schemeClr val="tx1"/>
              </a:solidFill>
              <a:latin typeface="Times New Roman" pitchFamily="18" charset="0"/>
              <a:ea typeface="+mn-ea"/>
              <a:cs typeface="+mn-cs"/>
            </a:endParaRPr>
          </a:p>
          <a:p>
            <a:pPr marL="457200" indent="-457200" algn="l">
              <a:lnSpc>
                <a:spcPct val="80000"/>
              </a:lnSpc>
              <a:buFont typeface="Wingdings" panose="05000000000000000000" pitchFamily="2" charset="2"/>
              <a:buChar char="§"/>
            </a:pPr>
            <a:r>
              <a:rPr lang="en-US" sz="800" kern="1200" dirty="0">
                <a:solidFill>
                  <a:schemeClr val="tx1"/>
                </a:solidFill>
                <a:latin typeface="Times New Roman" pitchFamily="18" charset="0"/>
                <a:ea typeface="+mn-ea"/>
                <a:cs typeface="+mn-cs"/>
              </a:rPr>
              <a:t>Bylaws should include information concerning selection of members, chapter elections, officer duties, schedule of meetings, dues, etc. </a:t>
            </a:r>
          </a:p>
          <a:p>
            <a:pPr algn="l">
              <a:lnSpc>
                <a:spcPct val="80000"/>
              </a:lnSpc>
            </a:pPr>
            <a:endParaRPr lang="en-US" sz="800" kern="1200" dirty="0">
              <a:solidFill>
                <a:schemeClr val="tx1"/>
              </a:solidFill>
              <a:latin typeface="Times New Roman" pitchFamily="18" charset="0"/>
              <a:ea typeface="+mn-ea"/>
              <a:cs typeface="+mn-cs"/>
            </a:endParaRPr>
          </a:p>
          <a:p>
            <a:pPr marL="457200" indent="-457200" algn="l">
              <a:lnSpc>
                <a:spcPct val="80000"/>
              </a:lnSpc>
              <a:buFont typeface="Wingdings" panose="05000000000000000000" pitchFamily="2" charset="2"/>
              <a:buChar char="§"/>
            </a:pPr>
            <a:r>
              <a:rPr lang="en-US" sz="800" kern="1200" dirty="0">
                <a:solidFill>
                  <a:schemeClr val="tx1"/>
                </a:solidFill>
                <a:latin typeface="Times New Roman" pitchFamily="18" charset="0"/>
                <a:ea typeface="+mn-ea"/>
                <a:cs typeface="+mn-cs"/>
              </a:rPr>
              <a:t>Chapter bylaws do not need to be approved by the national office, but must adhere to the provisions of the National Constitution. </a:t>
            </a:r>
          </a:p>
          <a:p>
            <a:endParaRPr lang="en-US" dirty="0"/>
          </a:p>
        </p:txBody>
      </p:sp>
    </p:spTree>
    <p:extLst>
      <p:ext uri="{BB962C8B-B14F-4D97-AF65-F5344CB8AC3E}">
        <p14:creationId xmlns:p14="http://schemas.microsoft.com/office/powerpoint/2010/main" val="345897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80000"/>
              </a:lnSpc>
              <a:buFont typeface="Wingdings" panose="05000000000000000000" pitchFamily="2" charset="2"/>
              <a:buNone/>
            </a:pPr>
            <a:r>
              <a:rPr lang="en-US" sz="800" kern="1200" dirty="0">
                <a:solidFill>
                  <a:schemeClr val="tx1"/>
                </a:solidFill>
                <a:latin typeface="Times New Roman" pitchFamily="18" charset="0"/>
                <a:ea typeface="+mn-ea"/>
                <a:cs typeface="+mn-cs"/>
              </a:rPr>
              <a:t> Bylaws  amplify and clarify the operating procedures of each chapter. Reference: Article 14 of the NEHS Constitution. </a:t>
            </a:r>
          </a:p>
          <a:p>
            <a:pPr marL="457200" indent="-457200" algn="l">
              <a:lnSpc>
                <a:spcPct val="80000"/>
              </a:lnSpc>
              <a:buFont typeface="Wingdings" panose="05000000000000000000" pitchFamily="2" charset="2"/>
              <a:buChar char="§"/>
            </a:pPr>
            <a:endParaRPr lang="en-US" sz="800" kern="1200" dirty="0">
              <a:solidFill>
                <a:schemeClr val="tx1"/>
              </a:solidFill>
              <a:latin typeface="Times New Roman" pitchFamily="18" charset="0"/>
              <a:ea typeface="+mn-ea"/>
              <a:cs typeface="+mn-cs"/>
            </a:endParaRPr>
          </a:p>
          <a:p>
            <a:pPr marL="457200" indent="-457200" algn="l">
              <a:lnSpc>
                <a:spcPct val="80000"/>
              </a:lnSpc>
              <a:buFont typeface="Wingdings" panose="05000000000000000000" pitchFamily="2" charset="2"/>
              <a:buChar char="§"/>
            </a:pPr>
            <a:r>
              <a:rPr lang="en-US" sz="800" kern="1200" dirty="0">
                <a:solidFill>
                  <a:schemeClr val="tx1"/>
                </a:solidFill>
                <a:latin typeface="Times New Roman" pitchFamily="18" charset="0"/>
                <a:ea typeface="+mn-ea"/>
                <a:cs typeface="+mn-cs"/>
              </a:rPr>
              <a:t>Bylaws should include information concerning selection of members, chapter elections, officer duties, schedule of meetings, dues, etc. </a:t>
            </a:r>
          </a:p>
          <a:p>
            <a:pPr algn="l">
              <a:lnSpc>
                <a:spcPct val="80000"/>
              </a:lnSpc>
            </a:pPr>
            <a:endParaRPr lang="en-US" sz="800" kern="1200" dirty="0">
              <a:solidFill>
                <a:schemeClr val="tx1"/>
              </a:solidFill>
              <a:latin typeface="Times New Roman" pitchFamily="18" charset="0"/>
              <a:ea typeface="+mn-ea"/>
              <a:cs typeface="+mn-cs"/>
            </a:endParaRPr>
          </a:p>
          <a:p>
            <a:pPr marL="457200" indent="-457200" algn="l">
              <a:lnSpc>
                <a:spcPct val="80000"/>
              </a:lnSpc>
              <a:buFont typeface="Wingdings" panose="05000000000000000000" pitchFamily="2" charset="2"/>
              <a:buChar char="§"/>
            </a:pPr>
            <a:r>
              <a:rPr lang="en-US" sz="800" kern="1200" dirty="0">
                <a:solidFill>
                  <a:schemeClr val="tx1"/>
                </a:solidFill>
                <a:latin typeface="Times New Roman" pitchFamily="18" charset="0"/>
                <a:ea typeface="+mn-ea"/>
                <a:cs typeface="+mn-cs"/>
              </a:rPr>
              <a:t>Chapter bylaws do not need to be approved by the national office but must adhere to the provisions of the National Constitution. </a:t>
            </a:r>
          </a:p>
          <a:p>
            <a:endParaRPr lang="en-US" dirty="0"/>
          </a:p>
        </p:txBody>
      </p:sp>
    </p:spTree>
    <p:extLst>
      <p:ext uri="{BB962C8B-B14F-4D97-AF65-F5344CB8AC3E}">
        <p14:creationId xmlns:p14="http://schemas.microsoft.com/office/powerpoint/2010/main" val="4014896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lgn="l">
              <a:buFont typeface="Wingdings" panose="05000000000000000000" pitchFamily="2" charset="2"/>
              <a:buChar char="§"/>
            </a:pPr>
            <a:r>
              <a:rPr lang="en-US" sz="1200" kern="1200" dirty="0">
                <a:solidFill>
                  <a:schemeClr val="tx1"/>
                </a:solidFill>
                <a:latin typeface="Times New Roman" pitchFamily="18" charset="0"/>
                <a:ea typeface="+mn-ea"/>
                <a:cs typeface="+mn-cs"/>
              </a:rPr>
              <a:t>The task of drafting the chapter’s selection procedures is undertaken by a five-member Faculty Council, facilitated by the chapter adviser and approved by the principal. </a:t>
            </a:r>
          </a:p>
          <a:p>
            <a:pPr marL="609600" indent="-609600" algn="l">
              <a:buFont typeface="Wingdings" panose="05000000000000000000" pitchFamily="2" charset="2"/>
              <a:buChar char="§"/>
            </a:pPr>
            <a:endParaRPr lang="en-US" sz="1200" kern="1200" dirty="0">
              <a:solidFill>
                <a:schemeClr val="tx1"/>
              </a:solidFill>
              <a:latin typeface="Times New Roman" pitchFamily="18" charset="0"/>
              <a:ea typeface="+mn-ea"/>
              <a:cs typeface="+mn-cs"/>
            </a:endParaRPr>
          </a:p>
          <a:p>
            <a:pPr marL="609600" indent="-609600" algn="l">
              <a:buFont typeface="Wingdings" panose="05000000000000000000" pitchFamily="2" charset="2"/>
              <a:buChar char="§"/>
            </a:pPr>
            <a:r>
              <a:rPr lang="en-US" sz="1200" kern="1200" dirty="0">
                <a:solidFill>
                  <a:schemeClr val="tx1"/>
                </a:solidFill>
                <a:latin typeface="Times New Roman" pitchFamily="18" charset="0"/>
                <a:ea typeface="+mn-ea"/>
                <a:cs typeface="+mn-cs"/>
              </a:rPr>
              <a:t>Process must be fair, non-discriminatory, and consistent with the rules and regulations of NEHS. </a:t>
            </a:r>
          </a:p>
          <a:p>
            <a:pPr marL="609600" indent="-609600" algn="l">
              <a:buFont typeface="Wingdings" panose="05000000000000000000" pitchFamily="2" charset="2"/>
              <a:buChar char="§"/>
            </a:pPr>
            <a:endParaRPr lang="en-US" sz="1200" kern="1200" dirty="0">
              <a:solidFill>
                <a:schemeClr val="tx1"/>
              </a:solidFill>
              <a:latin typeface="Times New Roman" pitchFamily="18" charset="0"/>
              <a:ea typeface="+mn-ea"/>
              <a:cs typeface="+mn-cs"/>
            </a:endParaRPr>
          </a:p>
          <a:p>
            <a:pPr marL="609600" marR="0" lvl="0" indent="-609600" algn="l"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r>
              <a:rPr lang="en-US" sz="1200" i="1" dirty="0">
                <a:latin typeface="+mn-lt"/>
              </a:rPr>
              <a:t>Reference</a:t>
            </a:r>
            <a:r>
              <a:rPr lang="en-US" sz="1200" dirty="0">
                <a:latin typeface="+mn-lt"/>
              </a:rPr>
              <a:t>: Article 7, Article 9, section 3</a:t>
            </a:r>
          </a:p>
          <a:p>
            <a:pPr marL="609600" indent="-609600" algn="l">
              <a:buFont typeface="Wingdings" panose="05000000000000000000" pitchFamily="2" charset="2"/>
              <a:buChar char="§"/>
            </a:pPr>
            <a:endParaRPr lang="en-US" sz="1200" kern="1200" dirty="0">
              <a:solidFill>
                <a:schemeClr val="tx1"/>
              </a:solidFill>
              <a:latin typeface="Times New Roman" pitchFamily="18" charset="0"/>
              <a:ea typeface="+mn-ea"/>
              <a:cs typeface="+mn-cs"/>
            </a:endParaRPr>
          </a:p>
          <a:p>
            <a:endParaRPr lang="en-US" dirty="0"/>
          </a:p>
        </p:txBody>
      </p:sp>
    </p:spTree>
    <p:extLst>
      <p:ext uri="{BB962C8B-B14F-4D97-AF65-F5344CB8AC3E}">
        <p14:creationId xmlns:p14="http://schemas.microsoft.com/office/powerpoint/2010/main" val="2729585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Lack of publishing is the #1 complaint received by the national office from parents. </a:t>
            </a:r>
          </a:p>
          <a:p>
            <a:endParaRPr lang="en-US" dirty="0"/>
          </a:p>
        </p:txBody>
      </p:sp>
    </p:spTree>
    <p:extLst>
      <p:ext uri="{BB962C8B-B14F-4D97-AF65-F5344CB8AC3E}">
        <p14:creationId xmlns:p14="http://schemas.microsoft.com/office/powerpoint/2010/main" val="3427879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anose="05000000000000000000" pitchFamily="2" charset="2"/>
              <a:buChar char="§"/>
            </a:pPr>
            <a:r>
              <a:rPr lang="en-US" sz="800" kern="1200" dirty="0">
                <a:solidFill>
                  <a:schemeClr val="tx1"/>
                </a:solidFill>
                <a:latin typeface="Times New Roman" pitchFamily="18" charset="0"/>
                <a:ea typeface="+mn-ea"/>
                <a:cs typeface="+mn-cs"/>
              </a:rPr>
              <a:t>Member responsibilities and obligations concerning meetings should be outlined in the chapter bylaws.</a:t>
            </a:r>
          </a:p>
          <a:p>
            <a:pPr marL="342900" indent="-342900" algn="l">
              <a:buFont typeface="Wingdings" panose="05000000000000000000" pitchFamily="2" charset="2"/>
              <a:buChar char="§"/>
            </a:pPr>
            <a:endParaRPr lang="en-US" sz="800" kern="1200" dirty="0">
              <a:solidFill>
                <a:schemeClr val="tx1"/>
              </a:solidFill>
              <a:latin typeface="Times New Roman" pitchFamily="18" charset="0"/>
              <a:ea typeface="+mn-ea"/>
              <a:cs typeface="+mn-cs"/>
            </a:endParaRPr>
          </a:p>
          <a:p>
            <a:pPr marL="342900" indent="-342900" algn="l">
              <a:buFont typeface="Wingdings" panose="05000000000000000000" pitchFamily="2" charset="2"/>
              <a:buChar char="§"/>
            </a:pPr>
            <a:r>
              <a:rPr lang="en-US" sz="800" kern="1200" dirty="0">
                <a:solidFill>
                  <a:schemeClr val="tx1"/>
                </a:solidFill>
                <a:latin typeface="Times New Roman" pitchFamily="18" charset="0"/>
                <a:ea typeface="+mn-ea"/>
                <a:cs typeface="+mn-cs"/>
              </a:rPr>
              <a:t>Chapters are cautioned against dismissing members solely based upon poor meeting attendance if the member is otherwise satisfying their membership obligations and has a legitimate reason for missing meetings.  </a:t>
            </a:r>
          </a:p>
          <a:p>
            <a:pPr marL="342900" indent="-342900" algn="l">
              <a:buFont typeface="Wingdings" panose="05000000000000000000" pitchFamily="2" charset="2"/>
              <a:buChar char="§"/>
            </a:pPr>
            <a:endParaRPr lang="en-US" sz="800" kern="1200" dirty="0">
              <a:solidFill>
                <a:schemeClr val="tx1"/>
              </a:solidFill>
              <a:latin typeface="Times New Roman" pitchFamily="18" charset="0"/>
              <a:ea typeface="+mn-ea"/>
              <a:cs typeface="+mn-cs"/>
            </a:endParaRPr>
          </a:p>
          <a:p>
            <a:pPr marL="342900" indent="-342900" algn="l">
              <a:buFont typeface="Wingdings" panose="05000000000000000000" pitchFamily="2" charset="2"/>
              <a:buChar char="§"/>
            </a:pPr>
            <a:r>
              <a:rPr lang="en-US" sz="800" kern="1200" dirty="0">
                <a:solidFill>
                  <a:schemeClr val="tx1"/>
                </a:solidFill>
                <a:latin typeface="Times New Roman" pitchFamily="18" charset="0"/>
                <a:ea typeface="+mn-ea"/>
                <a:cs typeface="+mn-cs"/>
              </a:rPr>
              <a:t>Determine what other benefit the member can provide to the chapter if they have a legitimate conflict. </a:t>
            </a:r>
          </a:p>
          <a:p>
            <a:endParaRPr lang="en-US" dirty="0"/>
          </a:p>
        </p:txBody>
      </p:sp>
    </p:spTree>
    <p:extLst>
      <p:ext uri="{BB962C8B-B14F-4D97-AF65-F5344CB8AC3E}">
        <p14:creationId xmlns:p14="http://schemas.microsoft.com/office/powerpoint/2010/main" val="2026832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800" kern="1200" dirty="0">
                <a:solidFill>
                  <a:schemeClr val="tx1"/>
                </a:solidFill>
                <a:latin typeface="Times New Roman" pitchFamily="18" charset="0"/>
                <a:ea typeface="+mn-ea"/>
                <a:cs typeface="+mn-cs"/>
              </a:rPr>
              <a:t>Projects should fulfill a need within the school or community; have the support of the administration; and be well planned, organized and executed.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800" kern="1200" dirty="0">
              <a:solidFill>
                <a:schemeClr val="tx1"/>
              </a:solidFill>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800" kern="1200" dirty="0">
                <a:solidFill>
                  <a:schemeClr val="tx1"/>
                </a:solidFill>
                <a:latin typeface="Times New Roman" pitchFamily="18" charset="0"/>
                <a:ea typeface="+mn-ea"/>
                <a:cs typeface="+mn-cs"/>
              </a:rPr>
              <a:t>Consider submitting all completed/successful projects to be part of the </a:t>
            </a:r>
            <a:r>
              <a:rPr lang="en-US" sz="800" kern="1200" dirty="0">
                <a:solidFill>
                  <a:srgbClr val="0070C0"/>
                </a:solidFill>
                <a:latin typeface="Times New Roman" pitchFamily="18" charset="0"/>
                <a:ea typeface="+mn-ea"/>
                <a:cs typeface="+mn-cs"/>
              </a:rPr>
              <a:t>National Student Project Database</a:t>
            </a:r>
            <a:r>
              <a:rPr lang="en-US" sz="800" kern="1200" dirty="0">
                <a:solidFill>
                  <a:schemeClr val="tx1"/>
                </a:solidFill>
                <a:latin typeface="Times New Roman" pitchFamily="18" charset="0"/>
                <a:ea typeface="+mn-ea"/>
                <a:cs typeface="+mn-cs"/>
              </a:rPr>
              <a:t> (see www.nehs.org)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800" kern="1200" dirty="0">
              <a:solidFill>
                <a:schemeClr val="tx1"/>
              </a:solidFill>
              <a:latin typeface="Times New Roman" pitchFamily="18" charset="0"/>
              <a:ea typeface="+mn-ea"/>
              <a:cs typeface="+mn-cs"/>
            </a:endParaRPr>
          </a:p>
          <a:p>
            <a:endParaRPr lang="en-US" dirty="0"/>
          </a:p>
        </p:txBody>
      </p:sp>
    </p:spTree>
    <p:extLst>
      <p:ext uri="{BB962C8B-B14F-4D97-AF65-F5344CB8AC3E}">
        <p14:creationId xmlns:p14="http://schemas.microsoft.com/office/powerpoint/2010/main" val="586347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8746B4-800E-41BC-8D9E-9EC7B476EE03}" type="datetime1">
              <a:rPr lang="en-US" smtClean="0"/>
              <a:t>10/20/2022</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B34FFBDC-E694-0247-828F-CF0053675F62}"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2578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BD397-DF64-4B6C-97EA-47FEACDB6990}" type="datetime1">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FFBDC-E694-0247-828F-CF0053675F62}" type="slidenum">
              <a:rPr lang="en-US" smtClean="0"/>
              <a:t>‹#›</a:t>
            </a:fld>
            <a:endParaRPr lang="en-US"/>
          </a:p>
        </p:txBody>
      </p:sp>
    </p:spTree>
    <p:extLst>
      <p:ext uri="{BB962C8B-B14F-4D97-AF65-F5344CB8AC3E}">
        <p14:creationId xmlns:p14="http://schemas.microsoft.com/office/powerpoint/2010/main" val="435667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BD397-DF64-4B6C-97EA-47FEACDB6990}" type="datetime1">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FFBDC-E694-0247-828F-CF0053675F62}"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378038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BD397-DF64-4B6C-97EA-47FEACDB6990}" type="datetime1">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FFBDC-E694-0247-828F-CF0053675F62}"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44410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1D4C9-26E0-4A9F-8580-5CD650CC2B32}" type="datetime1">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FFBDC-E694-0247-828F-CF0053675F62}"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511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8BD397-DF64-4B6C-97EA-47FEACDB6990}" type="datetime1">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FFBDC-E694-0247-828F-CF0053675F62}"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98357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8BD397-DF64-4B6C-97EA-47FEACDB6990}" type="datetime1">
              <a:rPr lang="en-US" smtClean="0"/>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4FFBDC-E694-0247-828F-CF0053675F62}" type="slidenum">
              <a:rPr lang="en-US" smtClean="0"/>
              <a:t>‹#›</a:t>
            </a:fld>
            <a:endParaRPr lang="en-US"/>
          </a:p>
        </p:txBody>
      </p:sp>
    </p:spTree>
    <p:extLst>
      <p:ext uri="{BB962C8B-B14F-4D97-AF65-F5344CB8AC3E}">
        <p14:creationId xmlns:p14="http://schemas.microsoft.com/office/powerpoint/2010/main" val="311687469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F28543-DE2C-4BDC-80EB-D7A2656263E6}" type="datetime1">
              <a:rPr lang="en-US" smtClean="0"/>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4FFBDC-E694-0247-828F-CF0053675F62}" type="slidenum">
              <a:rPr lang="en-US" smtClean="0"/>
              <a:t>‹#›</a:t>
            </a:fld>
            <a:endParaRPr lang="en-US"/>
          </a:p>
        </p:txBody>
      </p:sp>
    </p:spTree>
    <p:extLst>
      <p:ext uri="{BB962C8B-B14F-4D97-AF65-F5344CB8AC3E}">
        <p14:creationId xmlns:p14="http://schemas.microsoft.com/office/powerpoint/2010/main" val="760651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D1C98-1B04-4B2E-ACDE-145D33450665}" type="datetime1">
              <a:rPr lang="en-US" smtClean="0"/>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4FFBDC-E694-0247-828F-CF0053675F62}" type="slidenum">
              <a:rPr lang="en-US" smtClean="0"/>
              <a:t>‹#›</a:t>
            </a:fld>
            <a:endParaRPr lang="en-US"/>
          </a:p>
        </p:txBody>
      </p:sp>
    </p:spTree>
    <p:extLst>
      <p:ext uri="{BB962C8B-B14F-4D97-AF65-F5344CB8AC3E}">
        <p14:creationId xmlns:p14="http://schemas.microsoft.com/office/powerpoint/2010/main" val="1111114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28BD397-DF64-4B6C-97EA-47FEACDB6990}" type="datetime1">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FFBDC-E694-0247-828F-CF0053675F62}"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874483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F28BD397-DF64-4B6C-97EA-47FEACDB6990}" type="datetime1">
              <a:rPr lang="en-US" smtClean="0"/>
              <a:t>10/20/2022</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B34FFBDC-E694-0247-828F-CF0053675F62}"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404639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28BD397-DF64-4B6C-97EA-47FEACDB6990}" type="datetime1">
              <a:rPr lang="en-US" smtClean="0"/>
              <a:t>10/20/2022</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34FFBDC-E694-0247-828F-CF0053675F62}" type="slidenum">
              <a:rPr lang="en-US" smtClean="0"/>
              <a:t>‹#›</a:t>
            </a:fld>
            <a:endParaRPr lang="en-US"/>
          </a:p>
        </p:txBody>
      </p:sp>
    </p:spTree>
    <p:extLst>
      <p:ext uri="{BB962C8B-B14F-4D97-AF65-F5344CB8AC3E}">
        <p14:creationId xmlns:p14="http://schemas.microsoft.com/office/powerpoint/2010/main" val="3830706142"/>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hf sldNum="0"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png"/><Relationship Id="rId7" Type="http://schemas.openxmlformats.org/officeDocument/2006/relationships/diagramColors" Target="../diagrams/colors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png"/><Relationship Id="rId7" Type="http://schemas.openxmlformats.org/officeDocument/2006/relationships/diagramColors" Target="../diagrams/colors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png"/><Relationship Id="rId7" Type="http://schemas.openxmlformats.org/officeDocument/2006/relationships/diagramColors" Target="../diagrams/colors1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hyperlink" Target="mailto:policy@nhs.us" TargetMode="External"/><Relationship Id="rId2" Type="http://schemas.openxmlformats.org/officeDocument/2006/relationships/hyperlink" Target="mailto:nehs@nehs.org"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jpg"/><Relationship Id="rId4" Type="http://schemas.openxmlformats.org/officeDocument/2006/relationships/hyperlink" Target="http://www.nehs.org/"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57437" y="2064505"/>
            <a:ext cx="6029126" cy="954107"/>
          </a:xfrm>
          <a:prstGeom prst="rect">
            <a:avLst/>
          </a:prstGeom>
          <a:noFill/>
        </p:spPr>
        <p:txBody>
          <a:bodyPr wrap="square" rtlCol="0">
            <a:spAutoFit/>
          </a:bodyPr>
          <a:lstStyle/>
          <a:p>
            <a:pPr algn="ctr">
              <a:spcBef>
                <a:spcPct val="0"/>
              </a:spcBef>
            </a:pPr>
            <a:r>
              <a:rPr lang="en-US" altLang="en-US" sz="2800" b="1" i="1" dirty="0">
                <a:solidFill>
                  <a:srgbClr val="4C4D4F"/>
                </a:solidFill>
                <a:latin typeface="+mj-lt"/>
              </a:rPr>
              <a:t>Basic Necessities of NEHS Chapter Management</a:t>
            </a:r>
          </a:p>
        </p:txBody>
      </p:sp>
      <p:pic>
        <p:nvPicPr>
          <p:cNvPr id="5" name="Picture 4" descr="NASSP_Logo_2014_FullColo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342" y="5679074"/>
            <a:ext cx="900632" cy="341178"/>
          </a:xfrm>
          <a:prstGeom prst="rect">
            <a:avLst/>
          </a:prstGeom>
        </p:spPr>
      </p:pic>
      <p:sp>
        <p:nvSpPr>
          <p:cNvPr id="6" name="TextBox 5"/>
          <p:cNvSpPr txBox="1"/>
          <p:nvPr/>
        </p:nvSpPr>
        <p:spPr>
          <a:xfrm>
            <a:off x="2728769" y="6020252"/>
            <a:ext cx="4229592" cy="338554"/>
          </a:xfrm>
          <a:prstGeom prst="rect">
            <a:avLst/>
          </a:prstGeom>
          <a:noFill/>
        </p:spPr>
        <p:txBody>
          <a:bodyPr wrap="square" rtlCol="0">
            <a:spAutoFit/>
          </a:bodyPr>
          <a:lstStyle/>
          <a:p>
            <a:r>
              <a:rPr lang="en-US" sz="800" b="1" dirty="0">
                <a:solidFill>
                  <a:schemeClr val="tx1">
                    <a:lumMod val="65000"/>
                    <a:lumOff val="35000"/>
                  </a:schemeClr>
                </a:solidFill>
              </a:rPr>
              <a:t>NHS, NJHS, NEHS, and National Student Council are programs of NASSP</a:t>
            </a:r>
            <a:r>
              <a:rPr lang="en-US" sz="800" dirty="0">
                <a:solidFill>
                  <a:srgbClr val="FF0000"/>
                </a:solidFill>
              </a:rPr>
              <a:t>.</a:t>
            </a:r>
          </a:p>
        </p:txBody>
      </p:sp>
      <p:pic>
        <p:nvPicPr>
          <p:cNvPr id="7" name="Picture 6" descr="4_logo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7171" y="0"/>
            <a:ext cx="2832100" cy="901700"/>
          </a:xfrm>
          <a:prstGeom prst="rect">
            <a:avLst/>
          </a:prstGeom>
        </p:spPr>
      </p:pic>
      <p:sp>
        <p:nvSpPr>
          <p:cNvPr id="8" name="TextBox 7">
            <a:extLst>
              <a:ext uri="{FF2B5EF4-FFF2-40B4-BE49-F238E27FC236}">
                <a16:creationId xmlns:a16="http://schemas.microsoft.com/office/drawing/2014/main" id="{41E441E0-AE58-40CD-A5ED-0E43095DBFA4}"/>
              </a:ext>
            </a:extLst>
          </p:cNvPr>
          <p:cNvSpPr txBox="1"/>
          <p:nvPr/>
        </p:nvSpPr>
        <p:spPr>
          <a:xfrm>
            <a:off x="1564094" y="3833637"/>
            <a:ext cx="6797935" cy="1815882"/>
          </a:xfrm>
          <a:prstGeom prst="rect">
            <a:avLst/>
          </a:prstGeom>
          <a:noFill/>
        </p:spPr>
        <p:txBody>
          <a:bodyPr wrap="square" rtlCol="0">
            <a:spAutoFit/>
          </a:bodyPr>
          <a:lstStyle/>
          <a:p>
            <a:pPr algn="ctr">
              <a:spcBef>
                <a:spcPct val="0"/>
              </a:spcBef>
            </a:pPr>
            <a:r>
              <a:rPr lang="en-US" altLang="en-US" sz="2800" b="1" i="1" dirty="0">
                <a:solidFill>
                  <a:srgbClr val="4C4D4F"/>
                </a:solidFill>
                <a:latin typeface="+mj-lt"/>
              </a:rPr>
              <a:t>Presented by </a:t>
            </a:r>
          </a:p>
          <a:p>
            <a:pPr algn="ctr">
              <a:spcBef>
                <a:spcPct val="0"/>
              </a:spcBef>
            </a:pPr>
            <a:r>
              <a:rPr lang="en-US" altLang="en-US" sz="2800" b="1" i="1" dirty="0">
                <a:solidFill>
                  <a:srgbClr val="4C4D4F"/>
                </a:solidFill>
                <a:latin typeface="+mj-lt"/>
              </a:rPr>
              <a:t>Elancia Felder, Senior Program Manager</a:t>
            </a:r>
          </a:p>
          <a:p>
            <a:pPr algn="ctr">
              <a:spcBef>
                <a:spcPct val="0"/>
              </a:spcBef>
            </a:pPr>
            <a:endParaRPr lang="en-US" altLang="en-US" sz="2800" b="1" i="1" dirty="0">
              <a:solidFill>
                <a:srgbClr val="4C4D4F"/>
              </a:solidFill>
              <a:latin typeface="+mj-lt"/>
            </a:endParaRPr>
          </a:p>
          <a:p>
            <a:pPr algn="ctr">
              <a:spcBef>
                <a:spcPct val="0"/>
              </a:spcBef>
            </a:pPr>
            <a:r>
              <a:rPr lang="en-US" altLang="en-US" sz="2800" b="1" i="1" dirty="0">
                <a:solidFill>
                  <a:srgbClr val="4C4D4F"/>
                </a:solidFill>
                <a:latin typeface="+mj-lt"/>
              </a:rPr>
              <a:t>October 20, 2022</a:t>
            </a:r>
            <a:endParaRPr lang="en-US" altLang="en-US" sz="2800" dirty="0">
              <a:solidFill>
                <a:srgbClr val="4C4D4F"/>
              </a:solidFill>
              <a:latin typeface="+mj-lt"/>
            </a:endParaRPr>
          </a:p>
        </p:txBody>
      </p:sp>
    </p:spTree>
    <p:extLst>
      <p:ext uri="{BB962C8B-B14F-4D97-AF65-F5344CB8AC3E}">
        <p14:creationId xmlns:p14="http://schemas.microsoft.com/office/powerpoint/2010/main" val="86311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1"/>
          <p:cNvSpPr txBox="1">
            <a:spLocks/>
          </p:cNvSpPr>
          <p:nvPr/>
        </p:nvSpPr>
        <p:spPr>
          <a:xfrm>
            <a:off x="1088684" y="804519"/>
            <a:ext cx="7202456" cy="1049235"/>
          </a:xfr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altLang="en-US" sz="3200" cap="all" dirty="0"/>
              <a:t>Basic Necessities: Publishing</a:t>
            </a:r>
            <a:endParaRPr lang="en-US" sz="3200" cap="all" dirty="0"/>
          </a:p>
        </p:txBody>
      </p:sp>
      <p:pic>
        <p:nvPicPr>
          <p:cNvPr id="10" name="Picture 9" descr="NASSP_Logo_2014_FullCol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6968" y="195242"/>
            <a:ext cx="1037140" cy="392890"/>
          </a:xfrm>
          <a:prstGeom prst="rect">
            <a:avLst/>
          </a:prstGeom>
        </p:spPr>
      </p:pic>
      <p:graphicFrame>
        <p:nvGraphicFramePr>
          <p:cNvPr id="12" name="TextBox 7">
            <a:extLst>
              <a:ext uri="{FF2B5EF4-FFF2-40B4-BE49-F238E27FC236}">
                <a16:creationId xmlns:a16="http://schemas.microsoft.com/office/drawing/2014/main" id="{B1C57149-4A54-B23C-DDAA-B01AF09CED47}"/>
              </a:ext>
            </a:extLst>
          </p:cNvPr>
          <p:cNvGraphicFramePr/>
          <p:nvPr>
            <p:extLst>
              <p:ext uri="{D42A27DB-BD31-4B8C-83A1-F6EECF244321}">
                <p14:modId xmlns:p14="http://schemas.microsoft.com/office/powerpoint/2010/main" val="4214012898"/>
              </p:ext>
            </p:extLst>
          </p:nvPr>
        </p:nvGraphicFramePr>
        <p:xfrm>
          <a:off x="416211" y="2070141"/>
          <a:ext cx="7875302" cy="35947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609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1"/>
          <p:cNvSpPr txBox="1">
            <a:spLocks/>
          </p:cNvSpPr>
          <p:nvPr/>
        </p:nvSpPr>
        <p:spPr>
          <a:xfrm>
            <a:off x="1088684" y="804519"/>
            <a:ext cx="7202456" cy="1049235"/>
          </a:xfr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altLang="en-US" sz="3200" cap="all" dirty="0"/>
              <a:t>Basic Necessities: Select and Induct New Members</a:t>
            </a:r>
            <a:endParaRPr lang="en-US" sz="3200" cap="all" dirty="0"/>
          </a:p>
        </p:txBody>
      </p:sp>
      <p:pic>
        <p:nvPicPr>
          <p:cNvPr id="10" name="Picture 9" descr="NASSP_Logo_2014_FullColo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6968" y="195242"/>
            <a:ext cx="1037140" cy="392890"/>
          </a:xfrm>
          <a:prstGeom prst="rect">
            <a:avLst/>
          </a:prstGeom>
        </p:spPr>
      </p:pic>
      <p:graphicFrame>
        <p:nvGraphicFramePr>
          <p:cNvPr id="12" name="TextBox 7">
            <a:extLst>
              <a:ext uri="{FF2B5EF4-FFF2-40B4-BE49-F238E27FC236}">
                <a16:creationId xmlns:a16="http://schemas.microsoft.com/office/drawing/2014/main" id="{3EBC12B5-98D2-259E-CD9B-B8EA6D7EEAEF}"/>
              </a:ext>
            </a:extLst>
          </p:cNvPr>
          <p:cNvGraphicFramePr/>
          <p:nvPr>
            <p:extLst>
              <p:ext uri="{D42A27DB-BD31-4B8C-83A1-F6EECF244321}">
                <p14:modId xmlns:p14="http://schemas.microsoft.com/office/powerpoint/2010/main" val="625717976"/>
              </p:ext>
            </p:extLst>
          </p:nvPr>
        </p:nvGraphicFramePr>
        <p:xfrm>
          <a:off x="252249" y="2070141"/>
          <a:ext cx="8620584" cy="3594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07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1"/>
          <p:cNvSpPr txBox="1">
            <a:spLocks/>
          </p:cNvSpPr>
          <p:nvPr/>
        </p:nvSpPr>
        <p:spPr>
          <a:xfrm>
            <a:off x="1088684" y="804519"/>
            <a:ext cx="7202456" cy="1049235"/>
          </a:xfr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altLang="en-US" sz="3200" cap="all" dirty="0"/>
              <a:t>Basic Necessities: Select and Induct New Members</a:t>
            </a:r>
            <a:endParaRPr lang="en-US" sz="3200" cap="all" dirty="0"/>
          </a:p>
        </p:txBody>
      </p:sp>
      <p:pic>
        <p:nvPicPr>
          <p:cNvPr id="10" name="Picture 9" descr="NASSP_Logo_2014_FullColo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6968" y="195242"/>
            <a:ext cx="1037140" cy="392890"/>
          </a:xfrm>
          <a:prstGeom prst="rect">
            <a:avLst/>
          </a:prstGeom>
        </p:spPr>
      </p:pic>
      <p:graphicFrame>
        <p:nvGraphicFramePr>
          <p:cNvPr id="12" name="TextBox 7">
            <a:extLst>
              <a:ext uri="{FF2B5EF4-FFF2-40B4-BE49-F238E27FC236}">
                <a16:creationId xmlns:a16="http://schemas.microsoft.com/office/drawing/2014/main" id="{3EBC12B5-98D2-259E-CD9B-B8EA6D7EEAEF}"/>
              </a:ext>
            </a:extLst>
          </p:cNvPr>
          <p:cNvGraphicFramePr/>
          <p:nvPr>
            <p:extLst>
              <p:ext uri="{D42A27DB-BD31-4B8C-83A1-F6EECF244321}">
                <p14:modId xmlns:p14="http://schemas.microsoft.com/office/powerpoint/2010/main" val="889412855"/>
              </p:ext>
            </p:extLst>
          </p:nvPr>
        </p:nvGraphicFramePr>
        <p:xfrm>
          <a:off x="340535" y="2070141"/>
          <a:ext cx="8507073" cy="3737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358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1"/>
          <p:cNvSpPr txBox="1">
            <a:spLocks/>
          </p:cNvSpPr>
          <p:nvPr/>
        </p:nvSpPr>
        <p:spPr>
          <a:xfrm>
            <a:off x="1088684" y="804519"/>
            <a:ext cx="7202456" cy="1049235"/>
          </a:xfr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altLang="en-US" sz="3200" cap="all" dirty="0"/>
              <a:t>Basic Necessities: Regular Reviews</a:t>
            </a:r>
            <a:endParaRPr lang="en-US" sz="3200" cap="all" dirty="0"/>
          </a:p>
        </p:txBody>
      </p:sp>
      <p:pic>
        <p:nvPicPr>
          <p:cNvPr id="10" name="Picture 9" descr="NASSP_Logo_2014_FullColo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6968" y="195242"/>
            <a:ext cx="1037140" cy="392890"/>
          </a:xfrm>
          <a:prstGeom prst="rect">
            <a:avLst/>
          </a:prstGeom>
        </p:spPr>
      </p:pic>
      <p:graphicFrame>
        <p:nvGraphicFramePr>
          <p:cNvPr id="27" name="TextBox 7">
            <a:extLst>
              <a:ext uri="{FF2B5EF4-FFF2-40B4-BE49-F238E27FC236}">
                <a16:creationId xmlns:a16="http://schemas.microsoft.com/office/drawing/2014/main" id="{20529CF3-A558-2353-3BCC-DAFAFE357BEA}"/>
              </a:ext>
            </a:extLst>
          </p:cNvPr>
          <p:cNvGraphicFramePr/>
          <p:nvPr>
            <p:extLst>
              <p:ext uri="{D42A27DB-BD31-4B8C-83A1-F6EECF244321}">
                <p14:modId xmlns:p14="http://schemas.microsoft.com/office/powerpoint/2010/main" val="403832564"/>
              </p:ext>
            </p:extLst>
          </p:nvPr>
        </p:nvGraphicFramePr>
        <p:xfrm>
          <a:off x="302698" y="2070141"/>
          <a:ext cx="8582747" cy="3594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739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1"/>
          <p:cNvSpPr txBox="1">
            <a:spLocks/>
          </p:cNvSpPr>
          <p:nvPr/>
        </p:nvSpPr>
        <p:spPr>
          <a:xfrm>
            <a:off x="1088684" y="804519"/>
            <a:ext cx="7202456" cy="1049235"/>
          </a:xfr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altLang="en-US" sz="3200" cap="all" dirty="0"/>
              <a:t>Basic Necessities: Meetings</a:t>
            </a:r>
            <a:endParaRPr lang="en-US" sz="3200" cap="all" dirty="0"/>
          </a:p>
        </p:txBody>
      </p:sp>
      <p:pic>
        <p:nvPicPr>
          <p:cNvPr id="10" name="Picture 9" descr="NASSP_Logo_2014_FullCol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6968" y="195242"/>
            <a:ext cx="1037140" cy="392890"/>
          </a:xfrm>
          <a:prstGeom prst="rect">
            <a:avLst/>
          </a:prstGeom>
        </p:spPr>
      </p:pic>
      <p:graphicFrame>
        <p:nvGraphicFramePr>
          <p:cNvPr id="12" name="TextBox 7">
            <a:extLst>
              <a:ext uri="{FF2B5EF4-FFF2-40B4-BE49-F238E27FC236}">
                <a16:creationId xmlns:a16="http://schemas.microsoft.com/office/drawing/2014/main" id="{7C966EDE-1C43-C7D0-40E6-05FC0AC7AEC3}"/>
              </a:ext>
            </a:extLst>
          </p:cNvPr>
          <p:cNvGraphicFramePr/>
          <p:nvPr>
            <p:extLst>
              <p:ext uri="{D42A27DB-BD31-4B8C-83A1-F6EECF244321}">
                <p14:modId xmlns:p14="http://schemas.microsoft.com/office/powerpoint/2010/main" val="521403227"/>
              </p:ext>
            </p:extLst>
          </p:nvPr>
        </p:nvGraphicFramePr>
        <p:xfrm>
          <a:off x="1088231" y="2340435"/>
          <a:ext cx="7203281" cy="3324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907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088684" y="804519"/>
            <a:ext cx="7202456" cy="1049235"/>
          </a:xfr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altLang="en-US" sz="3200" cap="all" dirty="0"/>
              <a:t>Basic Necessities: Chapter Projects </a:t>
            </a:r>
            <a:endParaRPr lang="en-US" sz="3200" cap="all" dirty="0"/>
          </a:p>
        </p:txBody>
      </p:sp>
      <p:cxnSp>
        <p:nvCxnSpPr>
          <p:cNvPr id="18" name="Straight Connector 17">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1853754"/>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0" name="Picture 9" descr="NASSP_Logo_2014_FullCol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6968" y="195242"/>
            <a:ext cx="1037140" cy="392890"/>
          </a:xfrm>
          <a:prstGeom prst="rect">
            <a:avLst/>
          </a:prstGeom>
        </p:spPr>
      </p:pic>
      <p:graphicFrame>
        <p:nvGraphicFramePr>
          <p:cNvPr id="12" name="TextBox 7">
            <a:extLst>
              <a:ext uri="{FF2B5EF4-FFF2-40B4-BE49-F238E27FC236}">
                <a16:creationId xmlns:a16="http://schemas.microsoft.com/office/drawing/2014/main" id="{FA655F36-7C20-77BA-C67C-A2372DD27EB8}"/>
              </a:ext>
            </a:extLst>
          </p:cNvPr>
          <p:cNvGraphicFramePr/>
          <p:nvPr>
            <p:extLst>
              <p:ext uri="{D42A27DB-BD31-4B8C-83A1-F6EECF244321}">
                <p14:modId xmlns:p14="http://schemas.microsoft.com/office/powerpoint/2010/main" val="3604572052"/>
              </p:ext>
            </p:extLst>
          </p:nvPr>
        </p:nvGraphicFramePr>
        <p:xfrm>
          <a:off x="1088231" y="2331497"/>
          <a:ext cx="7203281" cy="37232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613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2001" y="697775"/>
            <a:ext cx="7018084" cy="58528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en-US" sz="3200" dirty="0"/>
              <a:t>Basic Necessities:  Annual Adviser Survey</a:t>
            </a:r>
            <a:endParaRPr lang="en-US" sz="3200" dirty="0">
              <a:solidFill>
                <a:schemeClr val="tx1">
                  <a:lumMod val="65000"/>
                  <a:lumOff val="35000"/>
                </a:schemeClr>
              </a:solidFill>
              <a:latin typeface="Trebuchet MS"/>
              <a:cs typeface="Trebuchet MS"/>
            </a:endParaRPr>
          </a:p>
        </p:txBody>
      </p:sp>
      <p:pic>
        <p:nvPicPr>
          <p:cNvPr id="10" name="Picture 9" descr="NASSP_Logo_2014_FullColo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6968" y="195242"/>
            <a:ext cx="1037140" cy="392890"/>
          </a:xfrm>
          <a:prstGeom prst="rect">
            <a:avLst/>
          </a:prstGeom>
        </p:spPr>
      </p:pic>
      <p:graphicFrame>
        <p:nvGraphicFramePr>
          <p:cNvPr id="24" name="TextBox 7">
            <a:extLst>
              <a:ext uri="{FF2B5EF4-FFF2-40B4-BE49-F238E27FC236}">
                <a16:creationId xmlns:a16="http://schemas.microsoft.com/office/drawing/2014/main" id="{46E4C7E7-C3A9-F1D4-A0C6-678D4E1FC717}"/>
              </a:ext>
            </a:extLst>
          </p:cNvPr>
          <p:cNvGraphicFramePr/>
          <p:nvPr>
            <p:extLst>
              <p:ext uri="{D42A27DB-BD31-4B8C-83A1-F6EECF244321}">
                <p14:modId xmlns:p14="http://schemas.microsoft.com/office/powerpoint/2010/main" val="820369034"/>
              </p:ext>
            </p:extLst>
          </p:nvPr>
        </p:nvGraphicFramePr>
        <p:xfrm>
          <a:off x="472064" y="1813184"/>
          <a:ext cx="8386355" cy="3139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375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itle 1"/>
          <p:cNvSpPr txBox="1">
            <a:spLocks/>
          </p:cNvSpPr>
          <p:nvPr/>
        </p:nvSpPr>
        <p:spPr>
          <a:xfrm>
            <a:off x="1088684" y="804519"/>
            <a:ext cx="7202456" cy="1049235"/>
          </a:xfr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altLang="en-US" sz="3200" cap="all" dirty="0"/>
              <a:t>Basic Necessities: Summary</a:t>
            </a:r>
            <a:endParaRPr lang="en-US" sz="3200" cap="all" dirty="0"/>
          </a:p>
        </p:txBody>
      </p:sp>
      <p:sp>
        <p:nvSpPr>
          <p:cNvPr id="34" name="Rectangle 33">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8" name="Straight Connector 37">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descr="NASSP_Logo_2014_FullCol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6968" y="195242"/>
            <a:ext cx="1037140" cy="392890"/>
          </a:xfrm>
          <a:prstGeom prst="rect">
            <a:avLst/>
          </a:prstGeom>
        </p:spPr>
      </p:pic>
      <p:graphicFrame>
        <p:nvGraphicFramePr>
          <p:cNvPr id="12" name="TextBox 7">
            <a:extLst>
              <a:ext uri="{FF2B5EF4-FFF2-40B4-BE49-F238E27FC236}">
                <a16:creationId xmlns:a16="http://schemas.microsoft.com/office/drawing/2014/main" id="{BFF298EC-5D48-0CFF-6770-4B26C06E5F37}"/>
              </a:ext>
            </a:extLst>
          </p:cNvPr>
          <p:cNvGraphicFramePr/>
          <p:nvPr>
            <p:extLst>
              <p:ext uri="{D42A27DB-BD31-4B8C-83A1-F6EECF244321}">
                <p14:modId xmlns:p14="http://schemas.microsoft.com/office/powerpoint/2010/main" val="3593138431"/>
              </p:ext>
            </p:extLst>
          </p:nvPr>
        </p:nvGraphicFramePr>
        <p:xfrm>
          <a:off x="1088684" y="2015732"/>
          <a:ext cx="7202456" cy="3450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551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TextBox 15"/>
          <p:cNvSpPr txBox="1"/>
          <p:nvPr/>
        </p:nvSpPr>
        <p:spPr>
          <a:xfrm>
            <a:off x="1089462" y="976508"/>
            <a:ext cx="4143979" cy="2367221"/>
          </a:xfrm>
        </p:spPr>
        <p:txBody>
          <a:bodyPr vert="horz" lIns="91440" tIns="45720" rIns="91440" bIns="0" rtlCol="0" anchor="b">
            <a:normAutofit/>
          </a:bodyPr>
          <a:lstStyle/>
          <a:p>
            <a:pPr defTabSz="914400">
              <a:lnSpc>
                <a:spcPct val="90000"/>
              </a:lnSpc>
              <a:spcBef>
                <a:spcPct val="0"/>
              </a:spcBef>
              <a:spcAft>
                <a:spcPts val="600"/>
              </a:spcAft>
            </a:pPr>
            <a:r>
              <a:rPr lang="en-US" sz="4700" cap="all">
                <a:latin typeface="+mj-lt"/>
                <a:ea typeface="+mj-ea"/>
                <a:cs typeface="+mj-cs"/>
              </a:rPr>
              <a:t>Q &amp; A</a:t>
            </a:r>
          </a:p>
          <a:p>
            <a:pPr defTabSz="914400">
              <a:lnSpc>
                <a:spcPct val="90000"/>
              </a:lnSpc>
              <a:spcBef>
                <a:spcPct val="0"/>
              </a:spcBef>
              <a:spcAft>
                <a:spcPts val="600"/>
              </a:spcAft>
            </a:pPr>
            <a:endParaRPr lang="en-US" sz="4700" cap="all">
              <a:latin typeface="+mj-lt"/>
              <a:ea typeface="+mj-ea"/>
              <a:cs typeface="+mj-cs"/>
            </a:endParaRPr>
          </a:p>
        </p:txBody>
      </p:sp>
      <p:cxnSp>
        <p:nvCxnSpPr>
          <p:cNvPr id="51" name="Straight Connector 50">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9463" y="3528543"/>
            <a:ext cx="415208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53" name="Group 52">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8041" y="482171"/>
            <a:ext cx="3055899" cy="5149101"/>
            <a:chOff x="7477388" y="482171"/>
            <a:chExt cx="4074533" cy="5149101"/>
          </a:xfrm>
        </p:grpSpPr>
        <p:sp>
          <p:nvSpPr>
            <p:cNvPr id="54" name="Rectangle 53">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7" name="Rectangle 56">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3718" y="977965"/>
            <a:ext cx="2339583"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descr="Questions">
            <a:extLst>
              <a:ext uri="{FF2B5EF4-FFF2-40B4-BE49-F238E27FC236}">
                <a16:creationId xmlns:a16="http://schemas.microsoft.com/office/drawing/2014/main" id="{A3C4B8F4-0127-025A-F023-963B383F0D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7279" y="1999767"/>
            <a:ext cx="2099328" cy="2099328"/>
          </a:xfrm>
          <a:prstGeom prst="rect">
            <a:avLst/>
          </a:prstGeom>
        </p:spPr>
      </p:pic>
      <p:pic>
        <p:nvPicPr>
          <p:cNvPr id="59" name="Picture 58">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61" name="Straight Connector 60">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20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44"/>
                                        </p:tgtEl>
                                        <p:attrNameLst>
                                          <p:attrName>style.visibility</p:attrName>
                                        </p:attrNameLst>
                                      </p:cBhvr>
                                      <p:to>
                                        <p:strVal val="visible"/>
                                      </p:to>
                                    </p:set>
                                    <p:animEffect transition="in" filter="fade">
                                      <p:cBhvr>
                                        <p:cTn id="7" dur="7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ctangle 17">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132827" y="1129090"/>
            <a:ext cx="7054418" cy="1002990"/>
          </a:xfr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3200" b="0" i="0" kern="1200" cap="all" dirty="0">
                <a:solidFill>
                  <a:schemeClr val="tx1"/>
                </a:solidFill>
                <a:effectLst/>
                <a:latin typeface="+mj-lt"/>
                <a:ea typeface="+mj-ea"/>
                <a:cs typeface="+mj-cs"/>
              </a:rPr>
              <a:t>Reaching the National Office</a:t>
            </a:r>
          </a:p>
        </p:txBody>
      </p:sp>
      <p:sp>
        <p:nvSpPr>
          <p:cNvPr id="5" name="Rectangle 4"/>
          <p:cNvSpPr/>
          <p:nvPr/>
        </p:nvSpPr>
        <p:spPr>
          <a:xfrm>
            <a:off x="1088684" y="2125193"/>
            <a:ext cx="7054418" cy="2743370"/>
          </a:xfrm>
        </p:spPr>
        <p:txBody>
          <a:bodyPr vert="horz" lIns="91440" tIns="45720" rIns="91440" bIns="45720" rtlCol="0" anchor="t">
            <a:normAutofit fontScale="85000" lnSpcReduction="20000"/>
          </a:bodyPr>
          <a:lstStyle/>
          <a:p>
            <a:pPr indent="-228600" defTabSz="914400">
              <a:lnSpc>
                <a:spcPct val="110000"/>
              </a:lnSpc>
              <a:spcAft>
                <a:spcPts val="600"/>
              </a:spcAft>
              <a:buClr>
                <a:schemeClr val="accent1"/>
              </a:buClr>
              <a:buSzPct val="100000"/>
              <a:buFont typeface="Arial" panose="020B0604020202020204" pitchFamily="34" charset="0"/>
              <a:buChar char="•"/>
            </a:pPr>
            <a:r>
              <a:rPr lang="en-US" dirty="0"/>
              <a:t>Office hours: 8:30 a.m. – 5:00 p.m. ET, Monday – Friday</a:t>
            </a:r>
          </a:p>
          <a:p>
            <a:pPr indent="-228600" defTabSz="914400">
              <a:lnSpc>
                <a:spcPct val="110000"/>
              </a:lnSpc>
              <a:spcAft>
                <a:spcPts val="600"/>
              </a:spcAft>
              <a:buClr>
                <a:schemeClr val="accent1"/>
              </a:buClr>
              <a:buSzPct val="100000"/>
              <a:buFont typeface="Arial" panose="020B0604020202020204" pitchFamily="34" charset="0"/>
              <a:buChar char="•"/>
            </a:pPr>
            <a:endParaRPr lang="en-US" dirty="0"/>
          </a:p>
          <a:p>
            <a:pPr indent="-228600" defTabSz="914400">
              <a:lnSpc>
                <a:spcPct val="110000"/>
              </a:lnSpc>
              <a:spcAft>
                <a:spcPts val="600"/>
              </a:spcAft>
              <a:buClr>
                <a:schemeClr val="accent1"/>
              </a:buClr>
              <a:buSzPct val="100000"/>
              <a:buFont typeface="Arial" panose="020B0604020202020204" pitchFamily="34" charset="0"/>
              <a:buChar char="•"/>
            </a:pPr>
            <a:r>
              <a:rPr lang="en-US" dirty="0"/>
              <a:t>By phone: 800-253-7746 </a:t>
            </a:r>
          </a:p>
          <a:p>
            <a:pPr indent="-228600" defTabSz="914400">
              <a:lnSpc>
                <a:spcPct val="110000"/>
              </a:lnSpc>
              <a:spcAft>
                <a:spcPts val="600"/>
              </a:spcAft>
              <a:buClr>
                <a:schemeClr val="accent1"/>
              </a:buClr>
              <a:buSzPct val="100000"/>
              <a:buFont typeface="Arial" panose="020B0604020202020204" pitchFamily="34" charset="0"/>
              <a:buChar char="•"/>
            </a:pPr>
            <a:endParaRPr lang="en-US" dirty="0"/>
          </a:p>
          <a:p>
            <a:pPr indent="-228600" defTabSz="914400">
              <a:lnSpc>
                <a:spcPct val="110000"/>
              </a:lnSpc>
              <a:spcAft>
                <a:spcPts val="600"/>
              </a:spcAft>
              <a:buClr>
                <a:schemeClr val="accent1"/>
              </a:buClr>
              <a:buSzPct val="100000"/>
              <a:buFont typeface="Arial" panose="020B0604020202020204" pitchFamily="34" charset="0"/>
              <a:buChar char="•"/>
            </a:pPr>
            <a:r>
              <a:rPr lang="en-US" dirty="0"/>
              <a:t>Email: </a:t>
            </a:r>
            <a:r>
              <a:rPr lang="en-US" dirty="0">
                <a:hlinkClick r:id="rId2"/>
              </a:rPr>
              <a:t>nehs@nehs.org</a:t>
            </a:r>
            <a:r>
              <a:rPr lang="en-US" dirty="0"/>
              <a:t> or </a:t>
            </a:r>
            <a:r>
              <a:rPr lang="en-US" dirty="0">
                <a:hlinkClick r:id="rId3"/>
              </a:rPr>
              <a:t>policy@nhs.us</a:t>
            </a:r>
            <a:r>
              <a:rPr lang="en-US" dirty="0"/>
              <a:t> 	</a:t>
            </a:r>
          </a:p>
          <a:p>
            <a:pPr indent="-228600" defTabSz="914400">
              <a:lnSpc>
                <a:spcPct val="110000"/>
              </a:lnSpc>
              <a:spcAft>
                <a:spcPts val="600"/>
              </a:spcAft>
              <a:buClr>
                <a:schemeClr val="accent1"/>
              </a:buClr>
              <a:buSzPct val="100000"/>
              <a:buFont typeface="Arial" panose="020B0604020202020204" pitchFamily="34" charset="0"/>
              <a:buChar char="•"/>
            </a:pPr>
            <a:endParaRPr lang="en-US" dirty="0"/>
          </a:p>
          <a:p>
            <a:pPr indent="-228600" defTabSz="914400">
              <a:lnSpc>
                <a:spcPct val="110000"/>
              </a:lnSpc>
              <a:spcAft>
                <a:spcPts val="600"/>
              </a:spcAft>
              <a:buClr>
                <a:schemeClr val="accent1"/>
              </a:buClr>
              <a:buSzPct val="100000"/>
              <a:buFont typeface="Arial" panose="020B0604020202020204" pitchFamily="34" charset="0"/>
              <a:buChar char="•"/>
            </a:pPr>
            <a:r>
              <a:rPr lang="en-US" dirty="0"/>
              <a:t>Website: </a:t>
            </a:r>
            <a:r>
              <a:rPr lang="en-US" dirty="0">
                <a:hlinkClick r:id="rId4"/>
              </a:rPr>
              <a:t>www.nehs.org</a:t>
            </a:r>
            <a:r>
              <a:rPr lang="en-US" dirty="0"/>
              <a:t>	</a:t>
            </a:r>
          </a:p>
          <a:p>
            <a:pPr indent="-228600" defTabSz="914400">
              <a:lnSpc>
                <a:spcPct val="110000"/>
              </a:lnSpc>
              <a:spcAft>
                <a:spcPts val="600"/>
              </a:spcAft>
              <a:buClr>
                <a:schemeClr val="accent1"/>
              </a:buClr>
              <a:buSzPct val="100000"/>
              <a:buFont typeface="Arial" panose="020B0604020202020204" pitchFamily="34" charset="0"/>
              <a:buChar char="•"/>
            </a:pPr>
            <a:endParaRPr lang="en-US" dirty="0"/>
          </a:p>
          <a:p>
            <a:pPr indent="-228600" defTabSz="914400">
              <a:lnSpc>
                <a:spcPct val="110000"/>
              </a:lnSpc>
              <a:spcAft>
                <a:spcPts val="600"/>
              </a:spcAft>
              <a:buClr>
                <a:schemeClr val="accent1"/>
              </a:buClr>
              <a:buSzPct val="100000"/>
              <a:buFont typeface="Arial" panose="020B0604020202020204" pitchFamily="34" charset="0"/>
              <a:buChar char="•"/>
            </a:pPr>
            <a:r>
              <a:rPr lang="en-US" dirty="0"/>
              <a:t>Always indicate “adviser” or “principal” when calling.	</a:t>
            </a:r>
            <a:r>
              <a:rPr lang="en-US" sz="1100" dirty="0"/>
              <a:t>		</a:t>
            </a:r>
          </a:p>
        </p:txBody>
      </p:sp>
      <p:pic>
        <p:nvPicPr>
          <p:cNvPr id="24" name="Picture 23">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pic>
        <p:nvPicPr>
          <p:cNvPr id="9" name="Picture 8" descr="NASSP_Logo_2014_FullColo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6968" y="195242"/>
            <a:ext cx="1037140" cy="392890"/>
          </a:xfrm>
          <a:prstGeom prst="rect">
            <a:avLst/>
          </a:prstGeom>
        </p:spPr>
      </p:pic>
    </p:spTree>
    <p:extLst>
      <p:ext uri="{BB962C8B-B14F-4D97-AF65-F5344CB8AC3E}">
        <p14:creationId xmlns:p14="http://schemas.microsoft.com/office/powerpoint/2010/main" val="25483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 name="Title 1"/>
          <p:cNvSpPr txBox="1">
            <a:spLocks/>
          </p:cNvSpPr>
          <p:nvPr/>
        </p:nvSpPr>
        <p:spPr>
          <a:xfrm>
            <a:off x="1088684" y="804519"/>
            <a:ext cx="7202456" cy="1049235"/>
          </a:xfr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3200" cap="all"/>
              <a:t>Before we begin…</a:t>
            </a:r>
          </a:p>
        </p:txBody>
      </p:sp>
      <p:sp>
        <p:nvSpPr>
          <p:cNvPr id="4" name="Title 1"/>
          <p:cNvSpPr txBox="1">
            <a:spLocks/>
          </p:cNvSpPr>
          <p:nvPr/>
        </p:nvSpPr>
        <p:spPr>
          <a:xfrm>
            <a:off x="302001" y="99233"/>
            <a:ext cx="7018084" cy="58528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solidFill>
                <a:prstClr val="black">
                  <a:lumMod val="65000"/>
                  <a:lumOff val="35000"/>
                </a:prstClr>
              </a:solidFill>
              <a:latin typeface="Trebuchet MS"/>
              <a:cs typeface="Trebuchet MS"/>
            </a:endParaRPr>
          </a:p>
        </p:txBody>
      </p:sp>
      <p:pic>
        <p:nvPicPr>
          <p:cNvPr id="10" name="Picture 9" descr="NASSP_Logo_2014_FullCol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6968" y="195242"/>
            <a:ext cx="1037140" cy="392890"/>
          </a:xfrm>
          <a:prstGeom prst="rect">
            <a:avLst/>
          </a:prstGeom>
        </p:spPr>
      </p:pic>
      <p:graphicFrame>
        <p:nvGraphicFramePr>
          <p:cNvPr id="12" name="TextBox 7">
            <a:extLst>
              <a:ext uri="{FF2B5EF4-FFF2-40B4-BE49-F238E27FC236}">
                <a16:creationId xmlns:a16="http://schemas.microsoft.com/office/drawing/2014/main" id="{7325D50C-123C-7104-CCB2-2E9C93EF8D55}"/>
              </a:ext>
            </a:extLst>
          </p:cNvPr>
          <p:cNvGraphicFramePr/>
          <p:nvPr>
            <p:extLst>
              <p:ext uri="{D42A27DB-BD31-4B8C-83A1-F6EECF244321}">
                <p14:modId xmlns:p14="http://schemas.microsoft.com/office/powerpoint/2010/main" val="1628363334"/>
              </p:ext>
            </p:extLst>
          </p:nvPr>
        </p:nvGraphicFramePr>
        <p:xfrm>
          <a:off x="1088231" y="2340435"/>
          <a:ext cx="7203281" cy="3324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695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ASSP_Logo_2014_FullColo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586" y="5679074"/>
            <a:ext cx="900632" cy="341178"/>
          </a:xfrm>
          <a:prstGeom prst="rect">
            <a:avLst/>
          </a:prstGeom>
        </p:spPr>
      </p:pic>
      <p:sp>
        <p:nvSpPr>
          <p:cNvPr id="16" name="TextBox 15"/>
          <p:cNvSpPr txBox="1"/>
          <p:nvPr/>
        </p:nvSpPr>
        <p:spPr>
          <a:xfrm>
            <a:off x="1549152" y="2093514"/>
            <a:ext cx="6029126" cy="523220"/>
          </a:xfrm>
          <a:prstGeom prst="rect">
            <a:avLst/>
          </a:prstGeom>
          <a:noFill/>
        </p:spPr>
        <p:txBody>
          <a:bodyPr wrap="square" rtlCol="0">
            <a:spAutoFit/>
          </a:bodyPr>
          <a:lstStyle/>
          <a:p>
            <a:pPr algn="ctr"/>
            <a:r>
              <a:rPr lang="en-US" sz="2800" dirty="0">
                <a:latin typeface="+mn-lt"/>
                <a:cs typeface="Trebuchet MS"/>
              </a:rPr>
              <a:t>Thank You</a:t>
            </a:r>
            <a:endParaRPr lang="en-US" sz="2800" dirty="0">
              <a:latin typeface="+mn-lt"/>
            </a:endParaRPr>
          </a:p>
        </p:txBody>
      </p:sp>
      <p:sp>
        <p:nvSpPr>
          <p:cNvPr id="2" name="TextBox 1"/>
          <p:cNvSpPr txBox="1"/>
          <p:nvPr/>
        </p:nvSpPr>
        <p:spPr>
          <a:xfrm>
            <a:off x="3281988" y="6020252"/>
            <a:ext cx="2565828" cy="215444"/>
          </a:xfrm>
          <a:prstGeom prst="rect">
            <a:avLst/>
          </a:prstGeom>
          <a:noFill/>
        </p:spPr>
        <p:txBody>
          <a:bodyPr wrap="square" rtlCol="0">
            <a:spAutoFit/>
          </a:bodyPr>
          <a:lstStyle/>
          <a:p>
            <a:pPr algn="ctr"/>
            <a:r>
              <a:rPr lang="en-US" sz="800" dirty="0">
                <a:solidFill>
                  <a:schemeClr val="tx1">
                    <a:lumMod val="65000"/>
                    <a:lumOff val="35000"/>
                  </a:schemeClr>
                </a:solidFill>
                <a:latin typeface="Trebuchet MS"/>
                <a:cs typeface="Trebuchet MS"/>
              </a:rPr>
              <a:t>NHS, NJHS, NEHS, and NASC are programs of NASSP</a:t>
            </a:r>
          </a:p>
        </p:txBody>
      </p:sp>
      <p:pic>
        <p:nvPicPr>
          <p:cNvPr id="6" name="Picture 5" descr="4_logo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668" y="3516162"/>
            <a:ext cx="3626665" cy="1154678"/>
          </a:xfrm>
          <a:prstGeom prst="rect">
            <a:avLst/>
          </a:prstGeom>
        </p:spPr>
      </p:pic>
    </p:spTree>
    <p:extLst>
      <p:ext uri="{BB962C8B-B14F-4D97-AF65-F5344CB8AC3E}">
        <p14:creationId xmlns:p14="http://schemas.microsoft.com/office/powerpoint/2010/main" val="138181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2001" y="99233"/>
            <a:ext cx="7018084" cy="58528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solidFill>
                <a:prstClr val="black">
                  <a:lumMod val="65000"/>
                  <a:lumOff val="35000"/>
                </a:prstClr>
              </a:solidFill>
              <a:latin typeface="Trebuchet MS"/>
              <a:cs typeface="Trebuchet MS"/>
            </a:endParaRPr>
          </a:p>
        </p:txBody>
      </p:sp>
      <p:pic>
        <p:nvPicPr>
          <p:cNvPr id="10" name="Picture 9" descr="NASSP_Logo_2014_FullCol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6968" y="195242"/>
            <a:ext cx="1037140" cy="392890"/>
          </a:xfrm>
          <a:prstGeom prst="rect">
            <a:avLst/>
          </a:prstGeom>
        </p:spPr>
      </p:pic>
      <p:sp>
        <p:nvSpPr>
          <p:cNvPr id="6" name="Title 1"/>
          <p:cNvSpPr txBox="1">
            <a:spLocks/>
          </p:cNvSpPr>
          <p:nvPr/>
        </p:nvSpPr>
        <p:spPr>
          <a:xfrm>
            <a:off x="209534" y="750686"/>
            <a:ext cx="7018084" cy="58528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prstClr val="black">
                    <a:lumMod val="65000"/>
                    <a:lumOff val="35000"/>
                  </a:prstClr>
                </a:solidFill>
                <a:latin typeface="Trebuchet MS"/>
                <a:cs typeface="Trebuchet MS"/>
              </a:rPr>
              <a:t>HISTORICAL OVERVIEW</a:t>
            </a:r>
          </a:p>
        </p:txBody>
      </p:sp>
      <p:graphicFrame>
        <p:nvGraphicFramePr>
          <p:cNvPr id="12" name="TextBox 7">
            <a:extLst>
              <a:ext uri="{FF2B5EF4-FFF2-40B4-BE49-F238E27FC236}">
                <a16:creationId xmlns:a16="http://schemas.microsoft.com/office/drawing/2014/main" id="{7325D50C-123C-7104-CCB2-2E9C93EF8D55}"/>
              </a:ext>
            </a:extLst>
          </p:cNvPr>
          <p:cNvGraphicFramePr/>
          <p:nvPr/>
        </p:nvGraphicFramePr>
        <p:xfrm>
          <a:off x="818607" y="1567181"/>
          <a:ext cx="7541622" cy="35363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1737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2" name="Picture 5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54" name="Straight Connector 5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8" name="Rectangle 57">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Title 1">
            <a:extLst>
              <a:ext uri="{FF2B5EF4-FFF2-40B4-BE49-F238E27FC236}">
                <a16:creationId xmlns:a16="http://schemas.microsoft.com/office/drawing/2014/main" id="{C7F783AD-2EF0-4513-A940-16A1DAD49FE2}"/>
              </a:ext>
            </a:extLst>
          </p:cNvPr>
          <p:cNvSpPr txBox="1">
            <a:spLocks/>
          </p:cNvSpPr>
          <p:nvPr/>
        </p:nvSpPr>
        <p:spPr>
          <a:xfrm>
            <a:off x="494475" y="1474969"/>
            <a:ext cx="2117940" cy="1868760"/>
          </a:xfrm>
        </p:spPr>
        <p:txBody>
          <a:bodyPr vert="horz" lIns="91440" tIns="45720" rIns="91440" bIns="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altLang="en-US" sz="2600" cap="all" dirty="0"/>
              <a:t>Adviser Resources</a:t>
            </a:r>
            <a:endParaRPr lang="en-US" sz="2600" cap="all" dirty="0"/>
          </a:p>
        </p:txBody>
      </p:sp>
      <p:cxnSp>
        <p:nvCxnSpPr>
          <p:cNvPr id="62" name="Straight Connector 61">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475" y="3528543"/>
            <a:ext cx="2117940"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64" name="Group 63">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84541" y="482171"/>
            <a:ext cx="5670087" cy="5149101"/>
            <a:chOff x="3979389" y="482171"/>
            <a:chExt cx="7560115" cy="5149101"/>
          </a:xfrm>
        </p:grpSpPr>
        <p:sp>
          <p:nvSpPr>
            <p:cNvPr id="65" name="Rectangle 64">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1615" y="977965"/>
            <a:ext cx="4961686"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 descr="Graphical user interface, application&#10;&#10;Description automatically generated">
            <a:extLst>
              <a:ext uri="{FF2B5EF4-FFF2-40B4-BE49-F238E27FC236}">
                <a16:creationId xmlns:a16="http://schemas.microsoft.com/office/drawing/2014/main" id="{9E771E31-701D-44B4-9EFB-0C9A8AB45F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5390" t="13708" r="57452" b="21655"/>
          <a:stretch>
            <a:fillRect/>
          </a:stretch>
        </p:blipFill>
        <p:spPr bwMode="auto">
          <a:xfrm>
            <a:off x="3750554" y="1116345"/>
            <a:ext cx="4138640" cy="386617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72" name="Straight Connector 71">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302001" y="99233"/>
            <a:ext cx="7018084" cy="58528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i="1" dirty="0">
              <a:solidFill>
                <a:prstClr val="black">
                  <a:lumMod val="65000"/>
                  <a:lumOff val="35000"/>
                </a:prstClr>
              </a:solidFill>
              <a:latin typeface="Trebuchet MS"/>
              <a:cs typeface="Trebuchet MS"/>
            </a:endParaRPr>
          </a:p>
        </p:txBody>
      </p:sp>
      <p:pic>
        <p:nvPicPr>
          <p:cNvPr id="10" name="Picture 9" descr="NASSP_Logo_2014_FullColo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6968" y="195242"/>
            <a:ext cx="1037140" cy="392890"/>
          </a:xfrm>
          <a:prstGeom prst="rect">
            <a:avLst/>
          </a:prstGeom>
        </p:spPr>
      </p:pic>
      <p:sp>
        <p:nvSpPr>
          <p:cNvPr id="2" name="Rectangle 2"/>
          <p:cNvSpPr>
            <a:spLocks noChangeArrowheads="1"/>
          </p:cNvSpPr>
          <p:nvPr/>
        </p:nvSpPr>
        <p:spPr bwMode="auto">
          <a:xfrm>
            <a:off x="2259113" y="684513"/>
            <a:ext cx="4846320" cy="5394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2A12659D-E081-459B-826B-25DB013A18F6}"/>
              </a:ext>
            </a:extLst>
          </p:cNvPr>
          <p:cNvSpPr>
            <a:spLocks noChangeArrowheads="1"/>
          </p:cNvSpPr>
          <p:nvPr/>
        </p:nvSpPr>
        <p:spPr bwMode="auto">
          <a:xfrm>
            <a:off x="5613991" y="1345520"/>
            <a:ext cx="3360117" cy="139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7210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34598" y="911780"/>
            <a:ext cx="7018084" cy="585280"/>
          </a:xfrm>
          <a:prstGeom prst="rect">
            <a:avLst/>
          </a:prstGeom>
        </p:spPr>
        <p:txBody>
          <a:bodyPr vert="horz" lIns="91440" tIns="45720" rIns="91440" bIns="45720" rtlCol="0" anchor="t">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cs typeface="Trebuchet MS"/>
              </a:rPr>
              <a:t>The Basic Necessities of NEHS Chapter Management</a:t>
            </a:r>
          </a:p>
        </p:txBody>
      </p:sp>
      <p:pic>
        <p:nvPicPr>
          <p:cNvPr id="10" name="Picture 9" descr="NASSP_Logo_2014_FullColo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6968" y="195242"/>
            <a:ext cx="1037140" cy="392890"/>
          </a:xfrm>
          <a:prstGeom prst="rect">
            <a:avLst/>
          </a:prstGeom>
        </p:spPr>
      </p:pic>
      <p:sp>
        <p:nvSpPr>
          <p:cNvPr id="12" name="Content Placeholder 11"/>
          <p:cNvSpPr>
            <a:spLocks noGrp="1"/>
          </p:cNvSpPr>
          <p:nvPr>
            <p:ph sz="half" idx="1"/>
          </p:nvPr>
        </p:nvSpPr>
        <p:spPr/>
        <p:txBody>
          <a:bodyPr>
            <a:normAutofit fontScale="85000" lnSpcReduction="10000"/>
          </a:bodyPr>
          <a:lstStyle/>
          <a:p>
            <a:pPr>
              <a:buFont typeface="Wingdings" panose="05000000000000000000" pitchFamily="2" charset="2"/>
              <a:buChar char="§"/>
            </a:pPr>
            <a:r>
              <a:rPr lang="en-US" dirty="0"/>
              <a:t>Affiliate with the National Office</a:t>
            </a:r>
          </a:p>
          <a:p>
            <a:pPr>
              <a:buFont typeface="Wingdings" panose="05000000000000000000" pitchFamily="2" charset="2"/>
              <a:buChar char="§"/>
            </a:pPr>
            <a:r>
              <a:rPr lang="en-US" dirty="0"/>
              <a:t>Form a faculty council</a:t>
            </a:r>
          </a:p>
          <a:p>
            <a:pPr>
              <a:buFont typeface="Wingdings" panose="05000000000000000000" pitchFamily="2" charset="2"/>
              <a:buChar char="§"/>
            </a:pPr>
            <a:r>
              <a:rPr lang="en-US" dirty="0"/>
              <a:t>Create chapter bylaws</a:t>
            </a:r>
          </a:p>
          <a:p>
            <a:pPr>
              <a:buFont typeface="Wingdings" panose="05000000000000000000" pitchFamily="2" charset="2"/>
              <a:buChar char="§"/>
            </a:pPr>
            <a:r>
              <a:rPr lang="en-US" dirty="0"/>
              <a:t>Create selection procedures</a:t>
            </a:r>
          </a:p>
          <a:p>
            <a:pPr>
              <a:buFont typeface="Wingdings" panose="05000000000000000000" pitchFamily="2" charset="2"/>
              <a:buChar char="§"/>
            </a:pPr>
            <a:r>
              <a:rPr lang="en-US" dirty="0"/>
              <a:t>Publish selection procedures</a:t>
            </a:r>
          </a:p>
          <a:p>
            <a:pPr>
              <a:buFont typeface="Wingdings" panose="05000000000000000000" pitchFamily="2" charset="2"/>
              <a:buChar char="§"/>
            </a:pPr>
            <a:r>
              <a:rPr lang="en-US" dirty="0"/>
              <a:t>Select and induct new members</a:t>
            </a:r>
          </a:p>
          <a:p>
            <a:endParaRPr lang="en-US" dirty="0"/>
          </a:p>
        </p:txBody>
      </p:sp>
      <p:sp>
        <p:nvSpPr>
          <p:cNvPr id="13" name="Content Placeholder 12"/>
          <p:cNvSpPr>
            <a:spLocks noGrp="1"/>
          </p:cNvSpPr>
          <p:nvPr>
            <p:ph sz="half" idx="2"/>
          </p:nvPr>
        </p:nvSpPr>
        <p:spPr/>
        <p:txBody>
          <a:bodyPr>
            <a:normAutofit fontScale="85000" lnSpcReduction="10000"/>
          </a:bodyPr>
          <a:lstStyle/>
          <a:p>
            <a:pPr>
              <a:buFont typeface="Wingdings" panose="05000000000000000000" pitchFamily="2" charset="2"/>
              <a:buChar char="§"/>
            </a:pPr>
            <a:r>
              <a:rPr lang="en-US" dirty="0"/>
              <a:t>Review chapter policies &amp; members regularly</a:t>
            </a:r>
          </a:p>
          <a:p>
            <a:pPr>
              <a:buFont typeface="Wingdings" panose="05000000000000000000" pitchFamily="2" charset="2"/>
              <a:buChar char="§"/>
            </a:pPr>
            <a:r>
              <a:rPr lang="en-US" dirty="0"/>
              <a:t>Hold meetings of the chapter</a:t>
            </a:r>
          </a:p>
          <a:p>
            <a:pPr>
              <a:buFont typeface="Wingdings" panose="05000000000000000000" pitchFamily="2" charset="2"/>
              <a:buChar char="§"/>
            </a:pPr>
            <a:r>
              <a:rPr lang="en-US" dirty="0"/>
              <a:t>Conduct chapter service projects</a:t>
            </a:r>
          </a:p>
          <a:p>
            <a:pPr>
              <a:buFont typeface="Wingdings" panose="05000000000000000000" pitchFamily="2" charset="2"/>
              <a:buChar char="§"/>
            </a:pPr>
            <a:r>
              <a:rPr lang="en-US" dirty="0"/>
              <a:t>Submit the annual report</a:t>
            </a:r>
          </a:p>
          <a:p>
            <a:pPr>
              <a:buFontTx/>
              <a:buNone/>
            </a:pPr>
            <a:r>
              <a:rPr lang="en-US" i="1" dirty="0"/>
              <a:t>   </a:t>
            </a:r>
          </a:p>
          <a:p>
            <a:pPr>
              <a:buFontTx/>
              <a:buNone/>
            </a:pPr>
            <a:r>
              <a:rPr lang="en-US" i="1" dirty="0"/>
              <a:t>	Let’s examine each…..</a:t>
            </a:r>
          </a:p>
          <a:p>
            <a:endParaRPr lang="en-US" dirty="0"/>
          </a:p>
        </p:txBody>
      </p:sp>
    </p:spTree>
    <p:extLst>
      <p:ext uri="{BB962C8B-B14F-4D97-AF65-F5344CB8AC3E}">
        <p14:creationId xmlns:p14="http://schemas.microsoft.com/office/powerpoint/2010/main" val="37183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500"/>
                                        <p:tgtEl>
                                          <p:spTgt spid="12">
                                            <p:txEl>
                                              <p:pRg st="0" end="0"/>
                                            </p:txEl>
                                          </p:spTgt>
                                        </p:tgtEl>
                                      </p:cBhvr>
                                    </p:animEffect>
                                    <p:anim calcmode="lin" valueType="num">
                                      <p:cBhvr>
                                        <p:cTn id="8" dur="1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1500"/>
                                        <p:tgtEl>
                                          <p:spTgt spid="12">
                                            <p:txEl>
                                              <p:pRg st="2" end="2"/>
                                            </p:txEl>
                                          </p:spTgt>
                                        </p:tgtEl>
                                      </p:cBhvr>
                                    </p:animEffect>
                                    <p:anim calcmode="lin" valueType="num">
                                      <p:cBhvr>
                                        <p:cTn id="13" dur="1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1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1500"/>
                                        <p:tgtEl>
                                          <p:spTgt spid="12">
                                            <p:txEl>
                                              <p:pRg st="1" end="1"/>
                                            </p:txEl>
                                          </p:spTgt>
                                        </p:tgtEl>
                                      </p:cBhvr>
                                    </p:animEffect>
                                    <p:anim calcmode="lin" valueType="num">
                                      <p:cBhvr>
                                        <p:cTn id="18" dur="15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9" dur="1500" fill="hold"/>
                                        <p:tgtEl>
                                          <p:spTgt spid="1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1500"/>
                                        <p:tgtEl>
                                          <p:spTgt spid="12">
                                            <p:txEl>
                                              <p:pRg st="3" end="3"/>
                                            </p:txEl>
                                          </p:spTgt>
                                        </p:tgtEl>
                                      </p:cBhvr>
                                    </p:animEffect>
                                    <p:anim calcmode="lin" valueType="num">
                                      <p:cBhvr>
                                        <p:cTn id="23" dur="1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4" dur="1500" fill="hold"/>
                                        <p:tgtEl>
                                          <p:spTgt spid="1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1500"/>
                                        <p:tgtEl>
                                          <p:spTgt spid="12">
                                            <p:txEl>
                                              <p:pRg st="4" end="4"/>
                                            </p:txEl>
                                          </p:spTgt>
                                        </p:tgtEl>
                                      </p:cBhvr>
                                    </p:animEffect>
                                    <p:anim calcmode="lin" valueType="num">
                                      <p:cBhvr>
                                        <p:cTn id="28" dur="15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9" dur="1500" fill="hold"/>
                                        <p:tgtEl>
                                          <p:spTgt spid="1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1500"/>
                                        <p:tgtEl>
                                          <p:spTgt spid="12">
                                            <p:txEl>
                                              <p:pRg st="5" end="5"/>
                                            </p:txEl>
                                          </p:spTgt>
                                        </p:tgtEl>
                                      </p:cBhvr>
                                    </p:animEffect>
                                    <p:anim calcmode="lin" valueType="num">
                                      <p:cBhvr>
                                        <p:cTn id="33" dur="1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4" dur="1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fade">
                                      <p:cBhvr>
                                        <p:cTn id="39" dur="1000"/>
                                        <p:tgtEl>
                                          <p:spTgt spid="13">
                                            <p:txEl>
                                              <p:pRg st="0" end="0"/>
                                            </p:txEl>
                                          </p:spTgt>
                                        </p:tgtEl>
                                      </p:cBhvr>
                                    </p:animEffect>
                                    <p:anim calcmode="lin" valueType="num">
                                      <p:cBhvr>
                                        <p:cTn id="40"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3">
                                            <p:txEl>
                                              <p:pRg st="1" end="1"/>
                                            </p:txEl>
                                          </p:spTgt>
                                        </p:tgtEl>
                                        <p:attrNameLst>
                                          <p:attrName>style.visibility</p:attrName>
                                        </p:attrNameLst>
                                      </p:cBhvr>
                                      <p:to>
                                        <p:strVal val="visible"/>
                                      </p:to>
                                    </p:set>
                                    <p:animEffect transition="in" filter="fade">
                                      <p:cBhvr>
                                        <p:cTn id="46" dur="1000"/>
                                        <p:tgtEl>
                                          <p:spTgt spid="13">
                                            <p:txEl>
                                              <p:pRg st="1" end="1"/>
                                            </p:txEl>
                                          </p:spTgt>
                                        </p:tgtEl>
                                      </p:cBhvr>
                                    </p:animEffect>
                                    <p:anim calcmode="lin" valueType="num">
                                      <p:cBhvr>
                                        <p:cTn id="47"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3">
                                            <p:txEl>
                                              <p:pRg st="2" end="2"/>
                                            </p:txEl>
                                          </p:spTgt>
                                        </p:tgtEl>
                                        <p:attrNameLst>
                                          <p:attrName>style.visibility</p:attrName>
                                        </p:attrNameLst>
                                      </p:cBhvr>
                                      <p:to>
                                        <p:strVal val="visible"/>
                                      </p:to>
                                    </p:set>
                                    <p:animEffect transition="in" filter="fade">
                                      <p:cBhvr>
                                        <p:cTn id="51" dur="1000"/>
                                        <p:tgtEl>
                                          <p:spTgt spid="13">
                                            <p:txEl>
                                              <p:pRg st="2" end="2"/>
                                            </p:txEl>
                                          </p:spTgt>
                                        </p:tgtEl>
                                      </p:cBhvr>
                                    </p:animEffect>
                                    <p:anim calcmode="lin" valueType="num">
                                      <p:cBhvr>
                                        <p:cTn id="5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
                                            <p:txEl>
                                              <p:pRg st="3" end="3"/>
                                            </p:txEl>
                                          </p:spTgt>
                                        </p:tgtEl>
                                        <p:attrNameLst>
                                          <p:attrName>style.visibility</p:attrName>
                                        </p:attrNameLst>
                                      </p:cBhvr>
                                      <p:to>
                                        <p:strVal val="visible"/>
                                      </p:to>
                                    </p:set>
                                    <p:animEffect transition="in" filter="fade">
                                      <p:cBhvr>
                                        <p:cTn id="56" dur="1000"/>
                                        <p:tgtEl>
                                          <p:spTgt spid="13">
                                            <p:txEl>
                                              <p:pRg st="3" end="3"/>
                                            </p:txEl>
                                          </p:spTgt>
                                        </p:tgtEl>
                                      </p:cBhvr>
                                    </p:animEffect>
                                    <p:anim calcmode="lin" valueType="num">
                                      <p:cBhvr>
                                        <p:cTn id="5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3">
                                            <p:txEl>
                                              <p:pRg st="4" end="4"/>
                                            </p:txEl>
                                          </p:spTgt>
                                        </p:tgtEl>
                                        <p:attrNameLst>
                                          <p:attrName>style.visibility</p:attrName>
                                        </p:attrNameLst>
                                      </p:cBhvr>
                                      <p:to>
                                        <p:strVal val="visible"/>
                                      </p:to>
                                    </p:set>
                                    <p:animEffect transition="in" filter="fade">
                                      <p:cBhvr>
                                        <p:cTn id="61" dur="1000"/>
                                        <p:tgtEl>
                                          <p:spTgt spid="13">
                                            <p:txEl>
                                              <p:pRg st="4" end="4"/>
                                            </p:txEl>
                                          </p:spTgt>
                                        </p:tgtEl>
                                      </p:cBhvr>
                                    </p:animEffect>
                                    <p:anim calcmode="lin" valueType="num">
                                      <p:cBhvr>
                                        <p:cTn id="62"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63"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3">
                                            <p:txEl>
                                              <p:pRg st="5" end="5"/>
                                            </p:txEl>
                                          </p:spTgt>
                                        </p:tgtEl>
                                        <p:attrNameLst>
                                          <p:attrName>style.visibility</p:attrName>
                                        </p:attrNameLst>
                                      </p:cBhvr>
                                      <p:to>
                                        <p:strVal val="visible"/>
                                      </p:to>
                                    </p:set>
                                    <p:animEffect transition="in" filter="fade">
                                      <p:cBhvr>
                                        <p:cTn id="66" dur="1000"/>
                                        <p:tgtEl>
                                          <p:spTgt spid="13">
                                            <p:txEl>
                                              <p:pRg st="5" end="5"/>
                                            </p:txEl>
                                          </p:spTgt>
                                        </p:tgtEl>
                                      </p:cBhvr>
                                    </p:animEffect>
                                    <p:anim calcmode="lin" valueType="num">
                                      <p:cBhvr>
                                        <p:cTn id="67"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68"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1"/>
          <p:cNvSpPr txBox="1">
            <a:spLocks/>
          </p:cNvSpPr>
          <p:nvPr/>
        </p:nvSpPr>
        <p:spPr>
          <a:xfrm>
            <a:off x="1088684" y="804519"/>
            <a:ext cx="7202456" cy="1049235"/>
          </a:xfr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altLang="en-US" sz="3200" cap="all" dirty="0"/>
              <a:t>Basic Necessities: Affiliation</a:t>
            </a:r>
            <a:endParaRPr lang="en-US" sz="3200" cap="all" dirty="0"/>
          </a:p>
        </p:txBody>
      </p:sp>
      <p:pic>
        <p:nvPicPr>
          <p:cNvPr id="10" name="Picture 9" descr="NASSP_Logo_2014_FullColo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6968" y="195242"/>
            <a:ext cx="1037140" cy="392890"/>
          </a:xfrm>
          <a:prstGeom prst="rect">
            <a:avLst/>
          </a:prstGeom>
        </p:spPr>
      </p:pic>
      <p:graphicFrame>
        <p:nvGraphicFramePr>
          <p:cNvPr id="12" name="TextBox 7">
            <a:extLst>
              <a:ext uri="{FF2B5EF4-FFF2-40B4-BE49-F238E27FC236}">
                <a16:creationId xmlns:a16="http://schemas.microsoft.com/office/drawing/2014/main" id="{AAE4BF71-E8D1-DE3C-1EB8-082E49BE737B}"/>
              </a:ext>
            </a:extLst>
          </p:cNvPr>
          <p:cNvGraphicFramePr/>
          <p:nvPr>
            <p:extLst>
              <p:ext uri="{D42A27DB-BD31-4B8C-83A1-F6EECF244321}">
                <p14:modId xmlns:p14="http://schemas.microsoft.com/office/powerpoint/2010/main" val="1834278051"/>
              </p:ext>
            </p:extLst>
          </p:nvPr>
        </p:nvGraphicFramePr>
        <p:xfrm>
          <a:off x="1088231" y="2340435"/>
          <a:ext cx="7203281"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067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2001" y="99233"/>
            <a:ext cx="7018084" cy="585280"/>
          </a:xfrm>
          <a:prstGeom prst="rect">
            <a:avLst/>
          </a:prstGeom>
        </p:spPr>
        <p:txBody>
          <a:bodyPr vert="horz" lIns="91440" tIns="45720" rIns="91440" bIns="45720" rtlCol="0" anchor="t">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altLang="en-US" sz="2800" b="1" dirty="0"/>
          </a:p>
          <a:p>
            <a:pPr algn="l"/>
            <a:r>
              <a:rPr lang="en-US" altLang="en-US" sz="2800" b="1" dirty="0"/>
              <a:t>Basic Necessities: Form a Faculty Council</a:t>
            </a:r>
            <a:endParaRPr lang="en-US" sz="2800" b="1" dirty="0">
              <a:solidFill>
                <a:schemeClr val="tx1">
                  <a:lumMod val="65000"/>
                  <a:lumOff val="35000"/>
                </a:schemeClr>
              </a:solidFill>
              <a:latin typeface="Trebuchet MS"/>
              <a:cs typeface="Trebuchet MS"/>
            </a:endParaRPr>
          </a:p>
        </p:txBody>
      </p:sp>
      <p:pic>
        <p:nvPicPr>
          <p:cNvPr id="10" name="Picture 9" descr="NASSP_Logo_2014_FullCol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6968" y="195242"/>
            <a:ext cx="1037140" cy="392890"/>
          </a:xfrm>
          <a:prstGeom prst="rect">
            <a:avLst/>
          </a:prstGeom>
        </p:spPr>
      </p:pic>
      <p:graphicFrame>
        <p:nvGraphicFramePr>
          <p:cNvPr id="12" name="TextBox 7">
            <a:extLst>
              <a:ext uri="{FF2B5EF4-FFF2-40B4-BE49-F238E27FC236}">
                <a16:creationId xmlns:a16="http://schemas.microsoft.com/office/drawing/2014/main" id="{D5581178-DA70-A82A-273E-83D1C499FFF1}"/>
              </a:ext>
            </a:extLst>
          </p:cNvPr>
          <p:cNvGraphicFramePr/>
          <p:nvPr>
            <p:extLst>
              <p:ext uri="{D42A27DB-BD31-4B8C-83A1-F6EECF244321}">
                <p14:modId xmlns:p14="http://schemas.microsoft.com/office/powerpoint/2010/main" val="1980867939"/>
              </p:ext>
            </p:extLst>
          </p:nvPr>
        </p:nvGraphicFramePr>
        <p:xfrm>
          <a:off x="522514" y="1314994"/>
          <a:ext cx="8146794" cy="48013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166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088684" y="804519"/>
            <a:ext cx="7202456" cy="1049235"/>
          </a:xfr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endParaRPr lang="en-US" altLang="en-US" sz="3200" cap="all" dirty="0"/>
          </a:p>
          <a:p>
            <a:pPr algn="l" defTabSz="914400">
              <a:lnSpc>
                <a:spcPct val="90000"/>
              </a:lnSpc>
              <a:spcAft>
                <a:spcPts val="600"/>
              </a:spcAft>
            </a:pPr>
            <a:r>
              <a:rPr lang="en-US" altLang="en-US" sz="3200" cap="all" dirty="0"/>
              <a:t>Basic Necessities: Chapter Bylaws</a:t>
            </a:r>
            <a:endParaRPr lang="en-US" sz="3200" cap="all" dirty="0"/>
          </a:p>
        </p:txBody>
      </p:sp>
      <p:cxnSp>
        <p:nvCxnSpPr>
          <p:cNvPr id="33" name="Straight Connector 32">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1853754"/>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5" name="Rectangle 34">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0" name="Picture 9" descr="NASSP_Logo_2014_FullCol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6968" y="195242"/>
            <a:ext cx="1037140" cy="392890"/>
          </a:xfrm>
          <a:prstGeom prst="rect">
            <a:avLst/>
          </a:prstGeom>
        </p:spPr>
      </p:pic>
      <p:graphicFrame>
        <p:nvGraphicFramePr>
          <p:cNvPr id="14" name="TextBox 7">
            <a:extLst>
              <a:ext uri="{FF2B5EF4-FFF2-40B4-BE49-F238E27FC236}">
                <a16:creationId xmlns:a16="http://schemas.microsoft.com/office/drawing/2014/main" id="{38871788-D53E-8812-54CC-178A4006C206}"/>
              </a:ext>
            </a:extLst>
          </p:cNvPr>
          <p:cNvGraphicFramePr/>
          <p:nvPr>
            <p:extLst>
              <p:ext uri="{D42A27DB-BD31-4B8C-83A1-F6EECF244321}">
                <p14:modId xmlns:p14="http://schemas.microsoft.com/office/powerpoint/2010/main" val="2037807819"/>
              </p:ext>
            </p:extLst>
          </p:nvPr>
        </p:nvGraphicFramePr>
        <p:xfrm>
          <a:off x="1088231" y="2331497"/>
          <a:ext cx="7203281" cy="37232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4070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1"/>
          <p:cNvSpPr txBox="1">
            <a:spLocks/>
          </p:cNvSpPr>
          <p:nvPr/>
        </p:nvSpPr>
        <p:spPr>
          <a:xfrm>
            <a:off x="1088684" y="804519"/>
            <a:ext cx="7202456" cy="1049235"/>
          </a:xfr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endParaRPr lang="en-US" altLang="en-US" sz="2000" cap="all" dirty="0"/>
          </a:p>
          <a:p>
            <a:pPr algn="l" defTabSz="914400">
              <a:lnSpc>
                <a:spcPct val="90000"/>
              </a:lnSpc>
              <a:spcAft>
                <a:spcPts val="600"/>
              </a:spcAft>
            </a:pPr>
            <a:r>
              <a:rPr lang="en-US" altLang="en-US" sz="2000" cap="all" dirty="0"/>
              <a:t>Basic Necessities:  Create Your Selection Procedures</a:t>
            </a:r>
            <a:endParaRPr lang="en-US" sz="2000" cap="all" dirty="0"/>
          </a:p>
        </p:txBody>
      </p:sp>
      <p:pic>
        <p:nvPicPr>
          <p:cNvPr id="10" name="Picture 9" descr="NASSP_Logo_2014_FullCol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6968" y="195242"/>
            <a:ext cx="1037140" cy="392890"/>
          </a:xfrm>
          <a:prstGeom prst="rect">
            <a:avLst/>
          </a:prstGeom>
        </p:spPr>
      </p:pic>
      <p:graphicFrame>
        <p:nvGraphicFramePr>
          <p:cNvPr id="43" name="TextBox 7">
            <a:extLst>
              <a:ext uri="{FF2B5EF4-FFF2-40B4-BE49-F238E27FC236}">
                <a16:creationId xmlns:a16="http://schemas.microsoft.com/office/drawing/2014/main" id="{1DA05736-E292-3ABF-3109-8F03EC7237BB}"/>
              </a:ext>
            </a:extLst>
          </p:cNvPr>
          <p:cNvGraphicFramePr/>
          <p:nvPr>
            <p:extLst>
              <p:ext uri="{D42A27DB-BD31-4B8C-83A1-F6EECF244321}">
                <p14:modId xmlns:p14="http://schemas.microsoft.com/office/powerpoint/2010/main" val="367989633"/>
              </p:ext>
            </p:extLst>
          </p:nvPr>
        </p:nvGraphicFramePr>
        <p:xfrm>
          <a:off x="1088231" y="2340435"/>
          <a:ext cx="7203281" cy="3324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720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A3FEAB-6B0E-4985-B586-8311DDE98008}"/>
</file>

<file path=customXml/itemProps2.xml><?xml version="1.0" encoding="utf-8"?>
<ds:datastoreItem xmlns:ds="http://schemas.openxmlformats.org/officeDocument/2006/customXml" ds:itemID="{C7DC4E1D-5DFA-428A-9B05-ABCE22F3FF84}"/>
</file>

<file path=customXml/itemProps3.xml><?xml version="1.0" encoding="utf-8"?>
<ds:datastoreItem xmlns:ds="http://schemas.openxmlformats.org/officeDocument/2006/customXml" ds:itemID="{273391BB-783C-4611-80B0-821BD93F6BC7}"/>
</file>

<file path=docProps/app.xml><?xml version="1.0" encoding="utf-8"?>
<Properties xmlns="http://schemas.openxmlformats.org/officeDocument/2006/extended-properties" xmlns:vt="http://schemas.openxmlformats.org/officeDocument/2006/docPropsVTypes">
  <Template>Gallery</Template>
  <TotalTime>12986</TotalTime>
  <Words>1285</Words>
  <Application>Microsoft Office PowerPoint</Application>
  <PresentationFormat>On-screen Show (4:3)</PresentationFormat>
  <Paragraphs>119</Paragraphs>
  <Slides>20</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20</vt:i4>
      </vt:variant>
      <vt:variant>
        <vt:lpstr>Custom Shows</vt:lpstr>
      </vt:variant>
      <vt:variant>
        <vt:i4>12</vt:i4>
      </vt:variant>
    </vt:vector>
  </HeadingPairs>
  <TitlesOfParts>
    <vt:vector size="39" baseType="lpstr">
      <vt:lpstr>Arial</vt:lpstr>
      <vt:lpstr>Calibri</vt:lpstr>
      <vt:lpstr>Gill Sans MT</vt:lpstr>
      <vt:lpstr>Times New Roman</vt:lpstr>
      <vt:lpstr>Trebuchet MS</vt:lpstr>
      <vt:lpstr>Wingdings</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Context</vt:lpstr>
      <vt:lpstr>Membership</vt:lpstr>
      <vt:lpstr>Finance</vt:lpstr>
      <vt:lpstr>Public Affairs</vt:lpstr>
      <vt:lpstr>Renovation</vt:lpstr>
      <vt:lpstr>Task Forces</vt:lpstr>
      <vt:lpstr>Assessment Centers</vt:lpstr>
      <vt:lpstr>Publications</vt:lpstr>
      <vt:lpstr>Key Stratigic Objectives</vt:lpstr>
      <vt:lpstr>Bud H</vt:lpstr>
      <vt:lpstr>Strategic Objectives</vt:lpstr>
      <vt:lpstr>Custom Show 1</vt:lpstr>
    </vt:vector>
  </TitlesOfParts>
  <Manager>Grant Williams</Manager>
  <Company>NASSP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PowerPoint&gt;Aspiring Leader Edition</dc:title>
  <dc:creator>felder, elancia</dc:creator>
  <cp:lastModifiedBy>Felder, Elancia</cp:lastModifiedBy>
  <cp:revision>858</cp:revision>
  <cp:lastPrinted>2018-03-01T17:35:39Z</cp:lastPrinted>
  <dcterms:modified xsi:type="dcterms:W3CDTF">2022-10-20T22:44:16Z</dcterms:modified>
</cp:coreProperties>
</file>