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9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9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6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5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8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6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6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8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5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1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A57BA-3B80-488A-819A-C9CFBA5F49DD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BB2B-B9CD-4D44-B7AB-AEB0DE7AD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3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1EE1DF-9914-4107-AE2D-A11A9CC5F82D}"/>
              </a:ext>
            </a:extLst>
          </p:cNvPr>
          <p:cNvSpPr txBox="1"/>
          <p:nvPr/>
        </p:nvSpPr>
        <p:spPr>
          <a:xfrm>
            <a:off x="185530" y="159026"/>
            <a:ext cx="8786192" cy="658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8F0599-1AAB-43C6-B980-A0CBF2907AD4}"/>
              </a:ext>
            </a:extLst>
          </p:cNvPr>
          <p:cNvSpPr txBox="1"/>
          <p:nvPr/>
        </p:nvSpPr>
        <p:spPr>
          <a:xfrm>
            <a:off x="198780" y="159027"/>
            <a:ext cx="8786192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KG Sorry Not Sorry Chub" panose="02000506000000020004" pitchFamily="2" charset="0"/>
            </a:endParaRPr>
          </a:p>
          <a:p>
            <a:endParaRPr lang="en-US" dirty="0">
              <a:latin typeface="KG Sorry Not Sorry Chub" panose="02000506000000020004" pitchFamily="2" charset="0"/>
            </a:endParaRPr>
          </a:p>
          <a:p>
            <a:endParaRPr lang="en-US" dirty="0">
              <a:latin typeface="KG Sorry Not Sorry Chub" panose="02000506000000020004" pitchFamily="2" charset="0"/>
            </a:endParaRPr>
          </a:p>
          <a:p>
            <a:endParaRPr lang="en-US" dirty="0">
              <a:latin typeface="KG Sorry Not Sorry Chub" panose="02000506000000020004" pitchFamily="2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C1CA303-B683-4733-9F5A-E847C7941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52015"/>
              </p:ext>
            </p:extLst>
          </p:nvPr>
        </p:nvGraphicFramePr>
        <p:xfrm>
          <a:off x="185525" y="1359356"/>
          <a:ext cx="8786190" cy="53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5170">
                  <a:extLst>
                    <a:ext uri="{9D8B030D-6E8A-4147-A177-3AD203B41FA5}">
                      <a16:colId xmlns:a16="http://schemas.microsoft.com/office/drawing/2014/main" val="2895215537"/>
                    </a:ext>
                  </a:extLst>
                </a:gridCol>
                <a:gridCol w="1255170">
                  <a:extLst>
                    <a:ext uri="{9D8B030D-6E8A-4147-A177-3AD203B41FA5}">
                      <a16:colId xmlns:a16="http://schemas.microsoft.com/office/drawing/2014/main" val="801815761"/>
                    </a:ext>
                  </a:extLst>
                </a:gridCol>
                <a:gridCol w="1255170">
                  <a:extLst>
                    <a:ext uri="{9D8B030D-6E8A-4147-A177-3AD203B41FA5}">
                      <a16:colId xmlns:a16="http://schemas.microsoft.com/office/drawing/2014/main" val="3299829377"/>
                    </a:ext>
                  </a:extLst>
                </a:gridCol>
                <a:gridCol w="1255170">
                  <a:extLst>
                    <a:ext uri="{9D8B030D-6E8A-4147-A177-3AD203B41FA5}">
                      <a16:colId xmlns:a16="http://schemas.microsoft.com/office/drawing/2014/main" val="2863825352"/>
                    </a:ext>
                  </a:extLst>
                </a:gridCol>
                <a:gridCol w="1255170">
                  <a:extLst>
                    <a:ext uri="{9D8B030D-6E8A-4147-A177-3AD203B41FA5}">
                      <a16:colId xmlns:a16="http://schemas.microsoft.com/office/drawing/2014/main" val="221310793"/>
                    </a:ext>
                  </a:extLst>
                </a:gridCol>
                <a:gridCol w="1255170">
                  <a:extLst>
                    <a:ext uri="{9D8B030D-6E8A-4147-A177-3AD203B41FA5}">
                      <a16:colId xmlns:a16="http://schemas.microsoft.com/office/drawing/2014/main" val="1211129409"/>
                    </a:ext>
                  </a:extLst>
                </a:gridCol>
                <a:gridCol w="1255170">
                  <a:extLst>
                    <a:ext uri="{9D8B030D-6E8A-4147-A177-3AD203B41FA5}">
                      <a16:colId xmlns:a16="http://schemas.microsoft.com/office/drawing/2014/main" val="1400433341"/>
                    </a:ext>
                  </a:extLst>
                </a:gridCol>
              </a:tblGrid>
              <a:tr h="107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521710"/>
                  </a:ext>
                </a:extLst>
              </a:tr>
              <a:tr h="107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316104"/>
                  </a:ext>
                </a:extLst>
              </a:tr>
              <a:tr h="107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92930"/>
                  </a:ext>
                </a:extLst>
              </a:tr>
              <a:tr h="107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56595"/>
                  </a:ext>
                </a:extLst>
              </a:tr>
              <a:tr h="107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77537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35CD0EF-46A1-44BB-9C8C-681911B44521}"/>
              </a:ext>
            </a:extLst>
          </p:cNvPr>
          <p:cNvSpPr txBox="1"/>
          <p:nvPr/>
        </p:nvSpPr>
        <p:spPr>
          <a:xfrm>
            <a:off x="218747" y="0"/>
            <a:ext cx="5012551" cy="1414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dirty="0">
                <a:latin typeface="BrowalliaUPC" panose="020B0502040204020203" pitchFamily="34" charset="-34"/>
                <a:cs typeface="BrowalliaUPC" panose="020B0502040204020203" pitchFamily="34" charset="-34"/>
              </a:rPr>
              <a:t>NOVEMBER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04E4BB-FCD1-4B01-85B1-983F53DCBAF0}"/>
              </a:ext>
            </a:extLst>
          </p:cNvPr>
          <p:cNvSpPr txBox="1"/>
          <p:nvPr/>
        </p:nvSpPr>
        <p:spPr>
          <a:xfrm>
            <a:off x="4412968" y="421308"/>
            <a:ext cx="4731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Modern Love Grunge" panose="020B0604020202020204" pitchFamily="82" charset="0"/>
              </a:rPr>
              <a:t>Caring Calendar</a:t>
            </a:r>
            <a:endParaRPr lang="en-US" sz="4000" dirty="0">
              <a:latin typeface="Modern Love Grunge" panose="020B0604020202020204" pitchFamily="82" charset="0"/>
            </a:endParaRPr>
          </a:p>
        </p:txBody>
      </p:sp>
      <p:pic>
        <p:nvPicPr>
          <p:cNvPr id="10" name="Graphic 9" descr="Turkey">
            <a:extLst>
              <a:ext uri="{FF2B5EF4-FFF2-40B4-BE49-F238E27FC236}">
                <a16:creationId xmlns:a16="http://schemas.microsoft.com/office/drawing/2014/main" id="{A2B0204D-5698-48F9-B3B9-42355E9E2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5848" y="5784495"/>
            <a:ext cx="914400" cy="914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2E1349-3F00-4843-927B-295690A5B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8136" y="5784495"/>
            <a:ext cx="914479" cy="914479"/>
          </a:xfrm>
          <a:prstGeom prst="rect">
            <a:avLst/>
          </a:prstGeom>
        </p:spPr>
      </p:pic>
      <p:pic>
        <p:nvPicPr>
          <p:cNvPr id="14" name="Graphic 13" descr="Turkey">
            <a:extLst>
              <a:ext uri="{FF2B5EF4-FFF2-40B4-BE49-F238E27FC236}">
                <a16:creationId xmlns:a16="http://schemas.microsoft.com/office/drawing/2014/main" id="{1C40B04C-CB78-4476-8F22-1A02BCD9A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60503" y="5767626"/>
            <a:ext cx="914400" cy="914400"/>
          </a:xfrm>
          <a:prstGeom prst="rect">
            <a:avLst/>
          </a:prstGeom>
        </p:spPr>
      </p:pic>
      <p:pic>
        <p:nvPicPr>
          <p:cNvPr id="16" name="Graphic 15" descr="Turkey">
            <a:extLst>
              <a:ext uri="{FF2B5EF4-FFF2-40B4-BE49-F238E27FC236}">
                <a16:creationId xmlns:a16="http://schemas.microsoft.com/office/drawing/2014/main" id="{981ECE0D-E1FE-4022-B3D9-B093617E9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12791" y="5767013"/>
            <a:ext cx="914400" cy="914400"/>
          </a:xfrm>
          <a:prstGeom prst="rect">
            <a:avLst/>
          </a:prstGeom>
        </p:spPr>
      </p:pic>
      <p:pic>
        <p:nvPicPr>
          <p:cNvPr id="18" name="Graphic 17" descr="Turkey">
            <a:extLst>
              <a:ext uri="{FF2B5EF4-FFF2-40B4-BE49-F238E27FC236}">
                <a16:creationId xmlns:a16="http://schemas.microsoft.com/office/drawing/2014/main" id="{74823FAC-240B-4E93-9EAB-E33C81489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5079" y="5776648"/>
            <a:ext cx="914400" cy="9144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7206AF7-2623-4262-A6B4-0C639B08AA3C}"/>
              </a:ext>
            </a:extLst>
          </p:cNvPr>
          <p:cNvSpPr txBox="1"/>
          <p:nvPr/>
        </p:nvSpPr>
        <p:spPr>
          <a:xfrm>
            <a:off x="1113183" y="1282411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9D4BF9-CD3E-49D1-8F95-955505621ED0}"/>
              </a:ext>
            </a:extLst>
          </p:cNvPr>
          <p:cNvSpPr txBox="1"/>
          <p:nvPr/>
        </p:nvSpPr>
        <p:spPr>
          <a:xfrm>
            <a:off x="2332384" y="1282410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231830-938F-431E-956B-FE9D7BBA58D0}"/>
              </a:ext>
            </a:extLst>
          </p:cNvPr>
          <p:cNvSpPr txBox="1"/>
          <p:nvPr/>
        </p:nvSpPr>
        <p:spPr>
          <a:xfrm flipH="1">
            <a:off x="3624474" y="1282409"/>
            <a:ext cx="291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0689CE-48D1-4E65-B852-E2C3F1EB98D5}"/>
              </a:ext>
            </a:extLst>
          </p:cNvPr>
          <p:cNvSpPr txBox="1"/>
          <p:nvPr/>
        </p:nvSpPr>
        <p:spPr>
          <a:xfrm>
            <a:off x="4843675" y="1259328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FA49EE-A34F-4D5C-9562-BC1D0F1AF565}"/>
              </a:ext>
            </a:extLst>
          </p:cNvPr>
          <p:cNvSpPr txBox="1"/>
          <p:nvPr/>
        </p:nvSpPr>
        <p:spPr>
          <a:xfrm>
            <a:off x="6129129" y="1254012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B6027C-5954-4C88-8EC3-48982EE319CA}"/>
              </a:ext>
            </a:extLst>
          </p:cNvPr>
          <p:cNvSpPr txBox="1"/>
          <p:nvPr/>
        </p:nvSpPr>
        <p:spPr>
          <a:xfrm>
            <a:off x="7398028" y="1261885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AA9A9F-9015-499E-9A8B-5E9E2F06A203}"/>
              </a:ext>
            </a:extLst>
          </p:cNvPr>
          <p:cNvSpPr txBox="1"/>
          <p:nvPr/>
        </p:nvSpPr>
        <p:spPr>
          <a:xfrm>
            <a:off x="8633705" y="1261885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E562DB-1924-40DA-86BA-1DC0667097A3}"/>
              </a:ext>
            </a:extLst>
          </p:cNvPr>
          <p:cNvSpPr txBox="1"/>
          <p:nvPr/>
        </p:nvSpPr>
        <p:spPr>
          <a:xfrm>
            <a:off x="1113183" y="2291722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87D1F9-5549-4072-B13A-B816F26CF1FE}"/>
              </a:ext>
            </a:extLst>
          </p:cNvPr>
          <p:cNvSpPr txBox="1"/>
          <p:nvPr/>
        </p:nvSpPr>
        <p:spPr>
          <a:xfrm>
            <a:off x="3392561" y="2277686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318D1D2-5B43-4601-84C2-5F1F7E526D6F}"/>
              </a:ext>
            </a:extLst>
          </p:cNvPr>
          <p:cNvSpPr txBox="1"/>
          <p:nvPr/>
        </p:nvSpPr>
        <p:spPr>
          <a:xfrm>
            <a:off x="4721093" y="2291720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732797-D9DB-45A0-8A07-E0063E41F43F}"/>
              </a:ext>
            </a:extLst>
          </p:cNvPr>
          <p:cNvSpPr txBox="1"/>
          <p:nvPr/>
        </p:nvSpPr>
        <p:spPr>
          <a:xfrm>
            <a:off x="5976736" y="2278592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E2ABF3-24B7-4A2A-9600-7E18206BB368}"/>
              </a:ext>
            </a:extLst>
          </p:cNvPr>
          <p:cNvSpPr txBox="1"/>
          <p:nvPr/>
        </p:nvSpPr>
        <p:spPr>
          <a:xfrm>
            <a:off x="2332384" y="2296135"/>
            <a:ext cx="291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0B5C5E6-3434-4DAD-8C1C-C5255E50991C}"/>
              </a:ext>
            </a:extLst>
          </p:cNvPr>
          <p:cNvSpPr txBox="1"/>
          <p:nvPr/>
        </p:nvSpPr>
        <p:spPr>
          <a:xfrm>
            <a:off x="7212499" y="2291720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D3B038E-7AB9-44BE-A58B-760CBF143FA4}"/>
              </a:ext>
            </a:extLst>
          </p:cNvPr>
          <p:cNvSpPr txBox="1"/>
          <p:nvPr/>
        </p:nvSpPr>
        <p:spPr>
          <a:xfrm>
            <a:off x="8461513" y="2291720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63BCC5C-6F0D-4796-A90A-E69A5AB74B8A}"/>
              </a:ext>
            </a:extLst>
          </p:cNvPr>
          <p:cNvSpPr txBox="1"/>
          <p:nvPr/>
        </p:nvSpPr>
        <p:spPr>
          <a:xfrm>
            <a:off x="924340" y="3386453"/>
            <a:ext cx="669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010FA0-D79A-4A9D-9B33-F37DF9A35D90}"/>
              </a:ext>
            </a:extLst>
          </p:cNvPr>
          <p:cNvSpPr txBox="1"/>
          <p:nvPr/>
        </p:nvSpPr>
        <p:spPr>
          <a:xfrm>
            <a:off x="2216428" y="3386452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300AB90-77DA-4E48-A442-C1CC5930B77F}"/>
              </a:ext>
            </a:extLst>
          </p:cNvPr>
          <p:cNvSpPr txBox="1"/>
          <p:nvPr/>
        </p:nvSpPr>
        <p:spPr>
          <a:xfrm>
            <a:off x="3397532" y="3386452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935CF48-DEE2-45F3-92C8-90CCF5C5284C}"/>
              </a:ext>
            </a:extLst>
          </p:cNvPr>
          <p:cNvSpPr txBox="1"/>
          <p:nvPr/>
        </p:nvSpPr>
        <p:spPr>
          <a:xfrm>
            <a:off x="4707838" y="3386452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9D489C-3CE3-4DB2-8915-18C54FB37867}"/>
              </a:ext>
            </a:extLst>
          </p:cNvPr>
          <p:cNvSpPr txBox="1"/>
          <p:nvPr/>
        </p:nvSpPr>
        <p:spPr>
          <a:xfrm>
            <a:off x="5966801" y="3377837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19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83B3B54-065A-4873-91A4-64C7FAA131CA}"/>
              </a:ext>
            </a:extLst>
          </p:cNvPr>
          <p:cNvSpPr txBox="1"/>
          <p:nvPr/>
        </p:nvSpPr>
        <p:spPr>
          <a:xfrm>
            <a:off x="7212499" y="3377837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76D1CC1-7D80-418B-8103-6914F89449EC}"/>
              </a:ext>
            </a:extLst>
          </p:cNvPr>
          <p:cNvSpPr txBox="1"/>
          <p:nvPr/>
        </p:nvSpPr>
        <p:spPr>
          <a:xfrm>
            <a:off x="8483973" y="3395822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C04B880-FE26-40D8-BDF2-A336F828C3A2}"/>
              </a:ext>
            </a:extLst>
          </p:cNvPr>
          <p:cNvSpPr txBox="1"/>
          <p:nvPr/>
        </p:nvSpPr>
        <p:spPr>
          <a:xfrm>
            <a:off x="930574" y="4481184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7EDCBCA-2A32-4D33-AAF9-3FD194911295}"/>
              </a:ext>
            </a:extLst>
          </p:cNvPr>
          <p:cNvSpPr txBox="1"/>
          <p:nvPr/>
        </p:nvSpPr>
        <p:spPr>
          <a:xfrm>
            <a:off x="2199078" y="4481184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B23899A-FB12-4290-8189-1E9102D1130D}"/>
              </a:ext>
            </a:extLst>
          </p:cNvPr>
          <p:cNvSpPr txBox="1"/>
          <p:nvPr/>
        </p:nvSpPr>
        <p:spPr>
          <a:xfrm>
            <a:off x="3473816" y="4495218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C8C9FB-D3F5-47E6-9B60-9762CD6930D8}"/>
              </a:ext>
            </a:extLst>
          </p:cNvPr>
          <p:cNvSpPr txBox="1"/>
          <p:nvPr/>
        </p:nvSpPr>
        <p:spPr>
          <a:xfrm>
            <a:off x="4705526" y="4495218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6E983FC-EDC0-491F-89AE-F54DF91EC759}"/>
              </a:ext>
            </a:extLst>
          </p:cNvPr>
          <p:cNvSpPr txBox="1"/>
          <p:nvPr/>
        </p:nvSpPr>
        <p:spPr>
          <a:xfrm>
            <a:off x="5957332" y="4481184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26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D7524E3-F9C7-48B3-B47E-DBA14DB96A0C}"/>
              </a:ext>
            </a:extLst>
          </p:cNvPr>
          <p:cNvSpPr txBox="1"/>
          <p:nvPr/>
        </p:nvSpPr>
        <p:spPr>
          <a:xfrm>
            <a:off x="7232070" y="4481184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27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A2A09F6-F902-4857-B5AF-129096955C94}"/>
              </a:ext>
            </a:extLst>
          </p:cNvPr>
          <p:cNvSpPr txBox="1"/>
          <p:nvPr/>
        </p:nvSpPr>
        <p:spPr>
          <a:xfrm>
            <a:off x="930574" y="5575589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29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9DB94E4-B354-4534-87A2-1E9D0D3F0366}"/>
              </a:ext>
            </a:extLst>
          </p:cNvPr>
          <p:cNvSpPr txBox="1"/>
          <p:nvPr/>
        </p:nvSpPr>
        <p:spPr>
          <a:xfrm>
            <a:off x="8448259" y="4481184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28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3AEF0AF-08F8-48E9-8C28-471993BCBC13}"/>
              </a:ext>
            </a:extLst>
          </p:cNvPr>
          <p:cNvSpPr txBox="1"/>
          <p:nvPr/>
        </p:nvSpPr>
        <p:spPr>
          <a:xfrm>
            <a:off x="2204281" y="5587517"/>
            <a:ext cx="5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rowalliaUPC" panose="020B0604020202020204" pitchFamily="34" charset="-34"/>
                <a:cs typeface="BrowalliaUPC" panose="020B0604020202020204" pitchFamily="34" charset="-34"/>
              </a:rPr>
              <a:t>30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FED2C33-6B33-463C-99F0-8D3BC205774C}"/>
              </a:ext>
            </a:extLst>
          </p:cNvPr>
          <p:cNvSpPr txBox="1"/>
          <p:nvPr/>
        </p:nvSpPr>
        <p:spPr>
          <a:xfrm>
            <a:off x="364520" y="2614885"/>
            <a:ext cx="967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Create placemats for Meals on Wheels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7C18112-ECF8-4C72-BCDB-0BCA22ADEEA5}"/>
              </a:ext>
            </a:extLst>
          </p:cNvPr>
          <p:cNvSpPr txBox="1"/>
          <p:nvPr/>
        </p:nvSpPr>
        <p:spPr>
          <a:xfrm>
            <a:off x="1591969" y="1680279"/>
            <a:ext cx="1013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Call a far away friend or relative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1554822-3F23-4419-B31B-BCC4CEE2A9C1}"/>
              </a:ext>
            </a:extLst>
          </p:cNvPr>
          <p:cNvSpPr txBox="1"/>
          <p:nvPr/>
        </p:nvSpPr>
        <p:spPr>
          <a:xfrm>
            <a:off x="2855848" y="2677796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Tell someone a funny joke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665EC6B-D1B6-427F-A8EF-5A6D0987B0BC}"/>
              </a:ext>
            </a:extLst>
          </p:cNvPr>
          <p:cNvSpPr txBox="1"/>
          <p:nvPr/>
        </p:nvSpPr>
        <p:spPr>
          <a:xfrm>
            <a:off x="364520" y="3814354"/>
            <a:ext cx="92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Share a Book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690A79C-F199-4929-9213-E42E84B15668}"/>
              </a:ext>
            </a:extLst>
          </p:cNvPr>
          <p:cNvSpPr txBox="1"/>
          <p:nvPr/>
        </p:nvSpPr>
        <p:spPr>
          <a:xfrm>
            <a:off x="4040070" y="3708675"/>
            <a:ext cx="1142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Leave a kindness rock for someone to find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37B6AB1-3FA3-4EA5-A654-EB4A64D59C7C}"/>
              </a:ext>
            </a:extLst>
          </p:cNvPr>
          <p:cNvSpPr txBox="1"/>
          <p:nvPr/>
        </p:nvSpPr>
        <p:spPr>
          <a:xfrm>
            <a:off x="6543280" y="1661995"/>
            <a:ext cx="117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Donate clothes or toys you outgrew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AA75179-4244-4A86-805A-B706FA6B4F5F}"/>
              </a:ext>
            </a:extLst>
          </p:cNvPr>
          <p:cNvSpPr txBox="1"/>
          <p:nvPr/>
        </p:nvSpPr>
        <p:spPr>
          <a:xfrm>
            <a:off x="4068362" y="1661995"/>
            <a:ext cx="1027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 a chore for someone in your family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6FF8F93-2209-4784-AE53-DD91F9EDB16B}"/>
              </a:ext>
            </a:extLst>
          </p:cNvPr>
          <p:cNvSpPr txBox="1"/>
          <p:nvPr/>
        </p:nvSpPr>
        <p:spPr>
          <a:xfrm>
            <a:off x="5312473" y="2703832"/>
            <a:ext cx="1043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Make a thank you card for someone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0E78AB5-FFCC-4FCE-AA82-1DEACAD27BD9}"/>
              </a:ext>
            </a:extLst>
          </p:cNvPr>
          <p:cNvSpPr txBox="1"/>
          <p:nvPr/>
        </p:nvSpPr>
        <p:spPr>
          <a:xfrm>
            <a:off x="6577078" y="3829690"/>
            <a:ext cx="1083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Pick up litter in your neighborhood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1B74A40-26B2-40EB-9CBF-29C3D1F31A66}"/>
              </a:ext>
            </a:extLst>
          </p:cNvPr>
          <p:cNvSpPr txBox="1"/>
          <p:nvPr/>
        </p:nvSpPr>
        <p:spPr>
          <a:xfrm>
            <a:off x="1506349" y="4929259"/>
            <a:ext cx="1216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Make a card for someone in a nursing home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2DCEDF6-19C8-4979-8DA2-1FBCC0269EC1}"/>
              </a:ext>
            </a:extLst>
          </p:cNvPr>
          <p:cNvSpPr txBox="1"/>
          <p:nvPr/>
        </p:nvSpPr>
        <p:spPr>
          <a:xfrm>
            <a:off x="1503666" y="5767013"/>
            <a:ext cx="1014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Share an inspirational quote with your class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04C5AF2-F80D-4578-A219-C429B2F66C4E}"/>
              </a:ext>
            </a:extLst>
          </p:cNvPr>
          <p:cNvSpPr txBox="1"/>
          <p:nvPr/>
        </p:nvSpPr>
        <p:spPr>
          <a:xfrm>
            <a:off x="5228986" y="4929259"/>
            <a:ext cx="1271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Tell your family why you are thankful for them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6A86C8E-8795-402F-9977-DDF2A7652DB7}"/>
              </a:ext>
            </a:extLst>
          </p:cNvPr>
          <p:cNvSpPr txBox="1"/>
          <p:nvPr/>
        </p:nvSpPr>
        <p:spPr>
          <a:xfrm>
            <a:off x="7865079" y="270383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Donate food to a food pantry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DA6F2B2-2755-4DFC-86A1-C63CDEF3C28E}"/>
              </a:ext>
            </a:extLst>
          </p:cNvPr>
          <p:cNvSpPr txBox="1"/>
          <p:nvPr/>
        </p:nvSpPr>
        <p:spPr>
          <a:xfrm>
            <a:off x="7755526" y="4929259"/>
            <a:ext cx="1216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Collect and donate socks for the homeless</a:t>
            </a:r>
          </a:p>
        </p:txBody>
      </p:sp>
    </p:spTree>
    <p:extLst>
      <p:ext uri="{BB962C8B-B14F-4D97-AF65-F5344CB8AC3E}">
        <p14:creationId xmlns:p14="http://schemas.microsoft.com/office/powerpoint/2010/main" val="168360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127</Words>
  <Application>Microsoft Office PowerPoint</Application>
  <PresentationFormat>Letter Paper (8.5x11 in)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BrowalliaUPC</vt:lpstr>
      <vt:lpstr>Calibri</vt:lpstr>
      <vt:lpstr>Calibri Light</vt:lpstr>
      <vt:lpstr>KG Sorry Not Sorry Chub</vt:lpstr>
      <vt:lpstr>Modern Love Grunge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Sheakoski</dc:creator>
  <cp:lastModifiedBy>Donna Tippin</cp:lastModifiedBy>
  <cp:revision>14</cp:revision>
  <dcterms:created xsi:type="dcterms:W3CDTF">2020-10-04T20:32:24Z</dcterms:created>
  <dcterms:modified xsi:type="dcterms:W3CDTF">2020-10-25T22:41:40Z</dcterms:modified>
</cp:coreProperties>
</file>